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handoutMasterIdLst>
    <p:handoutMasterId r:id="rId37"/>
  </p:handoutMasterIdLst>
  <p:sldIdLst>
    <p:sldId id="420" r:id="rId5"/>
    <p:sldId id="260" r:id="rId6"/>
    <p:sldId id="419" r:id="rId7"/>
    <p:sldId id="423" r:id="rId8"/>
    <p:sldId id="424" r:id="rId9"/>
    <p:sldId id="425" r:id="rId10"/>
    <p:sldId id="426" r:id="rId11"/>
    <p:sldId id="429" r:id="rId12"/>
    <p:sldId id="427" r:id="rId13"/>
    <p:sldId id="428" r:id="rId14"/>
    <p:sldId id="430" r:id="rId15"/>
    <p:sldId id="431" r:id="rId16"/>
    <p:sldId id="432" r:id="rId17"/>
    <p:sldId id="433" r:id="rId18"/>
    <p:sldId id="441" r:id="rId19"/>
    <p:sldId id="442" r:id="rId20"/>
    <p:sldId id="261" r:id="rId21"/>
    <p:sldId id="434" r:id="rId22"/>
    <p:sldId id="436" r:id="rId23"/>
    <p:sldId id="437" r:id="rId24"/>
    <p:sldId id="259" r:id="rId25"/>
    <p:sldId id="1154" r:id="rId26"/>
    <p:sldId id="273" r:id="rId27"/>
    <p:sldId id="1155" r:id="rId28"/>
    <p:sldId id="438" r:id="rId29"/>
    <p:sldId id="1140" r:id="rId30"/>
    <p:sldId id="275" r:id="rId31"/>
    <p:sldId id="1142" r:id="rId32"/>
    <p:sldId id="1141" r:id="rId33"/>
    <p:sldId id="1156" r:id="rId34"/>
    <p:sldId id="1157"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3DAFBF-1232-4EBF-9089-ABFA6B6DF2BE}">
          <p14:sldIdLst>
            <p14:sldId id="420"/>
            <p14:sldId id="260"/>
          </p14:sldIdLst>
        </p14:section>
        <p14:section name="Using PowerShell" id="{7CF66B49-CA00-4935-B5CF-66FE0974F306}">
          <p14:sldIdLst>
            <p14:sldId id="419"/>
            <p14:sldId id="423"/>
            <p14:sldId id="424"/>
            <p14:sldId id="425"/>
            <p14:sldId id="426"/>
            <p14:sldId id="429"/>
            <p14:sldId id="427"/>
            <p14:sldId id="428"/>
            <p14:sldId id="430"/>
            <p14:sldId id="431"/>
            <p14:sldId id="432"/>
            <p14:sldId id="433"/>
          </p14:sldIdLst>
        </p14:section>
        <p14:section name="PowerShell &amp; Office 365" id="{A7E73D63-3BAF-48C7-82B6-0C0668B52B53}">
          <p14:sldIdLst>
            <p14:sldId id="441"/>
            <p14:sldId id="442"/>
            <p14:sldId id="261"/>
            <p14:sldId id="434"/>
            <p14:sldId id="436"/>
            <p14:sldId id="437"/>
            <p14:sldId id="259"/>
            <p14:sldId id="1154"/>
            <p14:sldId id="273"/>
            <p14:sldId id="1155"/>
            <p14:sldId id="438"/>
          </p14:sldIdLst>
        </p14:section>
        <p14:section name="Get Involved!" id="{50AA24DB-DF7D-46E9-993A-6179760C9D3D}">
          <p14:sldIdLst/>
        </p14:section>
        <p14:section name="Alternative to PowerShell" id="{EE88929D-299B-438A-A624-3E38CAA84F89}">
          <p14:sldIdLst>
            <p14:sldId id="1140"/>
            <p14:sldId id="275"/>
            <p14:sldId id="1142"/>
            <p14:sldId id="1141"/>
          </p14:sldIdLst>
        </p14:section>
        <p14:section name="End" id="{775CC1E2-F48A-4BDE-8DAF-40EDAB57BBE2}">
          <p14:sldIdLst>
            <p14:sldId id="1156"/>
            <p14:sldId id="1157"/>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125DB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D3B4F6-791C-4E91-A036-B6D68C6FB158}" v="159" dt="2018-10-06T08:46:36.076"/>
    <p1510:client id="{5B0C5E20-C302-4B65-BD63-0AB2D90E8359}" v="19" dt="2018-10-06T08:54:14.0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80359" autoAdjust="0"/>
  </p:normalViewPr>
  <p:slideViewPr>
    <p:cSldViewPr snapToGrid="0" snapToObjects="1">
      <p:cViewPr varScale="1">
        <p:scale>
          <a:sx n="94" d="100"/>
          <a:sy n="94" d="100"/>
        </p:scale>
        <p:origin x="1027" y="8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8" d="100"/>
          <a:sy n="68" d="100"/>
        </p:scale>
        <p:origin x="3101"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Vochten" userId="b8003c8c005ed0f6" providerId="LiveId" clId="{5B0C5E20-C302-4B65-BD63-0AB2D90E8359}"/>
    <pc:docChg chg="undo redo custSel addSld delSld modSld modSection">
      <pc:chgData name="Thomas Vochten" userId="b8003c8c005ed0f6" providerId="LiveId" clId="{5B0C5E20-C302-4B65-BD63-0AB2D90E8359}" dt="2018-10-06T08:46:55.767" v="147" actId="207"/>
      <pc:docMkLst>
        <pc:docMk/>
      </pc:docMkLst>
      <pc:sldChg chg="addSp delSp modSp">
        <pc:chgData name="Thomas Vochten" userId="b8003c8c005ed0f6" providerId="LiveId" clId="{5B0C5E20-C302-4B65-BD63-0AB2D90E8359}" dt="2018-10-06T08:42:34.813" v="142" actId="478"/>
        <pc:sldMkLst>
          <pc:docMk/>
          <pc:sldMk cId="3882771682" sldId="257"/>
        </pc:sldMkLst>
        <pc:spChg chg="mod">
          <ac:chgData name="Thomas Vochten" userId="b8003c8c005ed0f6" providerId="LiveId" clId="{5B0C5E20-C302-4B65-BD63-0AB2D90E8359}" dt="2018-10-06T07:32:54.764" v="0" actId="6559"/>
          <ac:spMkLst>
            <pc:docMk/>
            <pc:sldMk cId="3882771682" sldId="257"/>
            <ac:spMk id="2" creationId="{00000000-0000-0000-0000-000000000000}"/>
          </ac:spMkLst>
        </pc:spChg>
        <pc:picChg chg="add del mod">
          <ac:chgData name="Thomas Vochten" userId="b8003c8c005ed0f6" providerId="LiveId" clId="{5B0C5E20-C302-4B65-BD63-0AB2D90E8359}" dt="2018-10-06T08:42:34.813" v="142" actId="478"/>
          <ac:picMkLst>
            <pc:docMk/>
            <pc:sldMk cId="3882771682" sldId="257"/>
            <ac:picMk id="4" creationId="{879C9536-15BA-4370-82C1-46431F668A70}"/>
          </ac:picMkLst>
        </pc:picChg>
      </pc:sldChg>
      <pc:sldChg chg="addSp delSp modSp">
        <pc:chgData name="Thomas Vochten" userId="b8003c8c005ed0f6" providerId="LiveId" clId="{5B0C5E20-C302-4B65-BD63-0AB2D90E8359}" dt="2018-10-06T07:50:48.397" v="138" actId="1036"/>
        <pc:sldMkLst>
          <pc:docMk/>
          <pc:sldMk cId="1885413493" sldId="413"/>
        </pc:sldMkLst>
        <pc:spChg chg="mod">
          <ac:chgData name="Thomas Vochten" userId="b8003c8c005ed0f6" providerId="LiveId" clId="{5B0C5E20-C302-4B65-BD63-0AB2D90E8359}" dt="2018-10-06T07:50:20.053" v="124" actId="20577"/>
          <ac:spMkLst>
            <pc:docMk/>
            <pc:sldMk cId="1885413493" sldId="413"/>
            <ac:spMk id="3" creationId="{748F44FE-9262-4C1D-AE9C-3352EE386860}"/>
          </ac:spMkLst>
        </pc:spChg>
        <pc:spChg chg="mod">
          <ac:chgData name="Thomas Vochten" userId="b8003c8c005ed0f6" providerId="LiveId" clId="{5B0C5E20-C302-4B65-BD63-0AB2D90E8359}" dt="2018-10-06T07:50:48.397" v="138" actId="1036"/>
          <ac:spMkLst>
            <pc:docMk/>
            <pc:sldMk cId="1885413493" sldId="413"/>
            <ac:spMk id="5" creationId="{3B93CB86-DEA6-464F-9955-B32590D07FEE}"/>
          </ac:spMkLst>
        </pc:spChg>
        <pc:picChg chg="del">
          <ac:chgData name="Thomas Vochten" userId="b8003c8c005ed0f6" providerId="LiveId" clId="{5B0C5E20-C302-4B65-BD63-0AB2D90E8359}" dt="2018-10-06T07:50:05.213" v="115" actId="478"/>
          <ac:picMkLst>
            <pc:docMk/>
            <pc:sldMk cId="1885413493" sldId="413"/>
            <ac:picMk id="4" creationId="{45EB8D69-4A8F-4A2B-B2B4-43EA869871A2}"/>
          </ac:picMkLst>
        </pc:picChg>
        <pc:picChg chg="add mod">
          <ac:chgData name="Thomas Vochten" userId="b8003c8c005ed0f6" providerId="LiveId" clId="{5B0C5E20-C302-4B65-BD63-0AB2D90E8359}" dt="2018-10-06T07:50:31.991" v="135" actId="1076"/>
          <ac:picMkLst>
            <pc:docMk/>
            <pc:sldMk cId="1885413493" sldId="413"/>
            <ac:picMk id="6" creationId="{66E423F4-A9C9-405D-8C84-BCCB20F9304D}"/>
          </ac:picMkLst>
        </pc:picChg>
      </pc:sldChg>
      <pc:sldChg chg="modSp">
        <pc:chgData name="Thomas Vochten" userId="b8003c8c005ed0f6" providerId="LiveId" clId="{5B0C5E20-C302-4B65-BD63-0AB2D90E8359}" dt="2018-10-06T07:33:40.433" v="8" actId="20577"/>
        <pc:sldMkLst>
          <pc:docMk/>
          <pc:sldMk cId="2390618794" sldId="420"/>
        </pc:sldMkLst>
        <pc:spChg chg="mod">
          <ac:chgData name="Thomas Vochten" userId="b8003c8c005ed0f6" providerId="LiveId" clId="{5B0C5E20-C302-4B65-BD63-0AB2D90E8359}" dt="2018-10-06T07:33:40.433" v="8" actId="20577"/>
          <ac:spMkLst>
            <pc:docMk/>
            <pc:sldMk cId="2390618794" sldId="420"/>
            <ac:spMk id="5" creationId="{00000000-0000-0000-0000-000000000000}"/>
          </ac:spMkLst>
        </pc:spChg>
      </pc:sldChg>
      <pc:sldChg chg="modSp">
        <pc:chgData name="Thomas Vochten" userId="b8003c8c005ed0f6" providerId="LiveId" clId="{5B0C5E20-C302-4B65-BD63-0AB2D90E8359}" dt="2018-10-06T07:36:23.833" v="41" actId="207"/>
        <pc:sldMkLst>
          <pc:docMk/>
          <pc:sldMk cId="456980934" sldId="425"/>
        </pc:sldMkLst>
        <pc:spChg chg="mod">
          <ac:chgData name="Thomas Vochten" userId="b8003c8c005ed0f6" providerId="LiveId" clId="{5B0C5E20-C302-4B65-BD63-0AB2D90E8359}" dt="2018-10-06T07:36:00.471" v="10" actId="404"/>
          <ac:spMkLst>
            <pc:docMk/>
            <pc:sldMk cId="456980934" sldId="425"/>
            <ac:spMk id="13" creationId="{3FC8D68A-685F-43F9-8C32-5B51511D1870}"/>
          </ac:spMkLst>
        </pc:spChg>
        <pc:spChg chg="mod">
          <ac:chgData name="Thomas Vochten" userId="b8003c8c005ed0f6" providerId="LiveId" clId="{5B0C5E20-C302-4B65-BD63-0AB2D90E8359}" dt="2018-10-06T07:36:16.554" v="40" actId="1035"/>
          <ac:spMkLst>
            <pc:docMk/>
            <pc:sldMk cId="456980934" sldId="425"/>
            <ac:spMk id="14" creationId="{E1F03103-D6D0-48A9-8C86-F833C6D011CF}"/>
          </ac:spMkLst>
        </pc:spChg>
        <pc:spChg chg="mod">
          <ac:chgData name="Thomas Vochten" userId="b8003c8c005ed0f6" providerId="LiveId" clId="{5B0C5E20-C302-4B65-BD63-0AB2D90E8359}" dt="2018-10-06T07:36:06.059" v="11" actId="404"/>
          <ac:spMkLst>
            <pc:docMk/>
            <pc:sldMk cId="456980934" sldId="425"/>
            <ac:spMk id="15" creationId="{FB40D18C-7F7F-432C-9E60-81DC49BEFDB6}"/>
          </ac:spMkLst>
        </pc:spChg>
        <pc:spChg chg="mod">
          <ac:chgData name="Thomas Vochten" userId="b8003c8c005ed0f6" providerId="LiveId" clId="{5B0C5E20-C302-4B65-BD63-0AB2D90E8359}" dt="2018-10-06T07:36:16.554" v="40" actId="1035"/>
          <ac:spMkLst>
            <pc:docMk/>
            <pc:sldMk cId="456980934" sldId="425"/>
            <ac:spMk id="16" creationId="{34204DD8-3C61-4420-B804-ABEC351A65E3}"/>
          </ac:spMkLst>
        </pc:spChg>
        <pc:spChg chg="mod">
          <ac:chgData name="Thomas Vochten" userId="b8003c8c005ed0f6" providerId="LiveId" clId="{5B0C5E20-C302-4B65-BD63-0AB2D90E8359}" dt="2018-10-06T07:36:23.833" v="41" actId="207"/>
          <ac:spMkLst>
            <pc:docMk/>
            <pc:sldMk cId="456980934" sldId="425"/>
            <ac:spMk id="17" creationId="{9E171F78-BAEE-4B36-92E9-8062306CC8AD}"/>
          </ac:spMkLst>
        </pc:spChg>
      </pc:sldChg>
      <pc:sldChg chg="modSp">
        <pc:chgData name="Thomas Vochten" userId="b8003c8c005ed0f6" providerId="LiveId" clId="{5B0C5E20-C302-4B65-BD63-0AB2D90E8359}" dt="2018-10-06T07:36:51.801" v="45" actId="20577"/>
        <pc:sldMkLst>
          <pc:docMk/>
          <pc:sldMk cId="1907943539" sldId="426"/>
        </pc:sldMkLst>
        <pc:spChg chg="mod">
          <ac:chgData name="Thomas Vochten" userId="b8003c8c005ed0f6" providerId="LiveId" clId="{5B0C5E20-C302-4B65-BD63-0AB2D90E8359}" dt="2018-10-06T07:36:51.801" v="45" actId="20577"/>
          <ac:spMkLst>
            <pc:docMk/>
            <pc:sldMk cId="1907943539" sldId="426"/>
            <ac:spMk id="6" creationId="{09A0D381-E9B2-4C22-B33D-048B7ED04DB2}"/>
          </ac:spMkLst>
        </pc:spChg>
      </pc:sldChg>
      <pc:sldChg chg="addSp delSp modSp">
        <pc:chgData name="Thomas Vochten" userId="b8003c8c005ed0f6" providerId="LiveId" clId="{5B0C5E20-C302-4B65-BD63-0AB2D90E8359}" dt="2018-10-06T07:42:03.527" v="71" actId="20577"/>
        <pc:sldMkLst>
          <pc:docMk/>
          <pc:sldMk cId="4029823077" sldId="427"/>
        </pc:sldMkLst>
        <pc:spChg chg="mod">
          <ac:chgData name="Thomas Vochten" userId="b8003c8c005ed0f6" providerId="LiveId" clId="{5B0C5E20-C302-4B65-BD63-0AB2D90E8359}" dt="2018-10-06T07:42:03.527" v="71" actId="20577"/>
          <ac:spMkLst>
            <pc:docMk/>
            <pc:sldMk cId="4029823077" sldId="427"/>
            <ac:spMk id="4" creationId="{00000000-0000-0000-0000-000000000000}"/>
          </ac:spMkLst>
        </pc:spChg>
        <pc:picChg chg="add mod">
          <ac:chgData name="Thomas Vochten" userId="b8003c8c005ed0f6" providerId="LiveId" clId="{5B0C5E20-C302-4B65-BD63-0AB2D90E8359}" dt="2018-10-06T07:41:54.430" v="63" actId="1076"/>
          <ac:picMkLst>
            <pc:docMk/>
            <pc:sldMk cId="4029823077" sldId="427"/>
            <ac:picMk id="2" creationId="{1F2BE137-9971-4DB1-9FC4-0291FC45D1C0}"/>
          </ac:picMkLst>
        </pc:picChg>
        <pc:picChg chg="del">
          <ac:chgData name="Thomas Vochten" userId="b8003c8c005ed0f6" providerId="LiveId" clId="{5B0C5E20-C302-4B65-BD63-0AB2D90E8359}" dt="2018-10-06T07:41:50.443" v="61" actId="478"/>
          <ac:picMkLst>
            <pc:docMk/>
            <pc:sldMk cId="4029823077" sldId="427"/>
            <ac:picMk id="6" creationId="{E5D9C437-0C4E-4553-AEE9-D5278D837E11}"/>
          </ac:picMkLst>
        </pc:picChg>
      </pc:sldChg>
      <pc:sldChg chg="addSp delSp modSp">
        <pc:chgData name="Thomas Vochten" userId="b8003c8c005ed0f6" providerId="LiveId" clId="{5B0C5E20-C302-4B65-BD63-0AB2D90E8359}" dt="2018-10-06T07:40:37.842" v="60" actId="1037"/>
        <pc:sldMkLst>
          <pc:docMk/>
          <pc:sldMk cId="2262574434" sldId="429"/>
        </pc:sldMkLst>
        <pc:picChg chg="add del mod">
          <ac:chgData name="Thomas Vochten" userId="b8003c8c005ed0f6" providerId="LiveId" clId="{5B0C5E20-C302-4B65-BD63-0AB2D90E8359}" dt="2018-10-06T07:40:37.842" v="60" actId="1037"/>
          <ac:picMkLst>
            <pc:docMk/>
            <pc:sldMk cId="2262574434" sldId="429"/>
            <ac:picMk id="2" creationId="{11656148-EADA-4AEE-843F-41321B499864}"/>
          </ac:picMkLst>
        </pc:picChg>
        <pc:picChg chg="add del">
          <ac:chgData name="Thomas Vochten" userId="b8003c8c005ed0f6" providerId="LiveId" clId="{5B0C5E20-C302-4B65-BD63-0AB2D90E8359}" dt="2018-10-06T07:40:26.631" v="54" actId="478"/>
          <ac:picMkLst>
            <pc:docMk/>
            <pc:sldMk cId="2262574434" sldId="429"/>
            <ac:picMk id="6" creationId="{0C383345-7726-49FE-A6E8-D3F54DD3CD7B}"/>
          </ac:picMkLst>
        </pc:picChg>
      </pc:sldChg>
      <pc:sldChg chg="modSp">
        <pc:chgData name="Thomas Vochten" userId="b8003c8c005ed0f6" providerId="LiveId" clId="{5B0C5E20-C302-4B65-BD63-0AB2D90E8359}" dt="2018-10-06T07:42:34.702" v="73" actId="404"/>
        <pc:sldMkLst>
          <pc:docMk/>
          <pc:sldMk cId="2419204118" sldId="430"/>
        </pc:sldMkLst>
        <pc:spChg chg="mod">
          <ac:chgData name="Thomas Vochten" userId="b8003c8c005ed0f6" providerId="LiveId" clId="{5B0C5E20-C302-4B65-BD63-0AB2D90E8359}" dt="2018-10-06T07:42:30.631" v="72" actId="404"/>
          <ac:spMkLst>
            <pc:docMk/>
            <pc:sldMk cId="2419204118" sldId="430"/>
            <ac:spMk id="4" creationId="{00000000-0000-0000-0000-000000000000}"/>
          </ac:spMkLst>
        </pc:spChg>
        <pc:spChg chg="mod">
          <ac:chgData name="Thomas Vochten" userId="b8003c8c005ed0f6" providerId="LiveId" clId="{5B0C5E20-C302-4B65-BD63-0AB2D90E8359}" dt="2018-10-06T07:42:34.702" v="73" actId="404"/>
          <ac:spMkLst>
            <pc:docMk/>
            <pc:sldMk cId="2419204118" sldId="430"/>
            <ac:spMk id="5" creationId="{00000000-0000-0000-0000-000000000000}"/>
          </ac:spMkLst>
        </pc:spChg>
      </pc:sldChg>
      <pc:sldChg chg="modSp">
        <pc:chgData name="Thomas Vochten" userId="b8003c8c005ed0f6" providerId="LiveId" clId="{5B0C5E20-C302-4B65-BD63-0AB2D90E8359}" dt="2018-10-06T07:43:03.166" v="76" actId="404"/>
        <pc:sldMkLst>
          <pc:docMk/>
          <pc:sldMk cId="4006250579" sldId="432"/>
        </pc:sldMkLst>
        <pc:spChg chg="mod">
          <ac:chgData name="Thomas Vochten" userId="b8003c8c005ed0f6" providerId="LiveId" clId="{5B0C5E20-C302-4B65-BD63-0AB2D90E8359}" dt="2018-10-06T07:43:03.166" v="76" actId="404"/>
          <ac:spMkLst>
            <pc:docMk/>
            <pc:sldMk cId="4006250579" sldId="432"/>
            <ac:spMk id="4" creationId="{00000000-0000-0000-0000-000000000000}"/>
          </ac:spMkLst>
        </pc:spChg>
        <pc:spChg chg="mod">
          <ac:chgData name="Thomas Vochten" userId="b8003c8c005ed0f6" providerId="LiveId" clId="{5B0C5E20-C302-4B65-BD63-0AB2D90E8359}" dt="2018-10-06T07:42:58.725" v="75" actId="27636"/>
          <ac:spMkLst>
            <pc:docMk/>
            <pc:sldMk cId="4006250579" sldId="432"/>
            <ac:spMk id="5" creationId="{00000000-0000-0000-0000-000000000000}"/>
          </ac:spMkLst>
        </pc:spChg>
      </pc:sldChg>
      <pc:sldChg chg="del">
        <pc:chgData name="Thomas Vochten" userId="b8003c8c005ed0f6" providerId="LiveId" clId="{5B0C5E20-C302-4B65-BD63-0AB2D90E8359}" dt="2018-10-06T07:46:17.492" v="77" actId="2696"/>
        <pc:sldMkLst>
          <pc:docMk/>
          <pc:sldMk cId="2048827696" sldId="435"/>
        </pc:sldMkLst>
      </pc:sldChg>
      <pc:sldChg chg="modSp">
        <pc:chgData name="Thomas Vochten" userId="b8003c8c005ed0f6" providerId="LiveId" clId="{5B0C5E20-C302-4B65-BD63-0AB2D90E8359}" dt="2018-10-06T07:47:21.931" v="96" actId="20577"/>
        <pc:sldMkLst>
          <pc:docMk/>
          <pc:sldMk cId="2415347906" sldId="436"/>
        </pc:sldMkLst>
        <pc:spChg chg="mod">
          <ac:chgData name="Thomas Vochten" userId="b8003c8c005ed0f6" providerId="LiveId" clId="{5B0C5E20-C302-4B65-BD63-0AB2D90E8359}" dt="2018-10-06T07:47:21.931" v="96" actId="20577"/>
          <ac:spMkLst>
            <pc:docMk/>
            <pc:sldMk cId="2415347906" sldId="436"/>
            <ac:spMk id="5" creationId="{00000000-0000-0000-0000-000000000000}"/>
          </ac:spMkLst>
        </pc:spChg>
      </pc:sldChg>
      <pc:sldChg chg="modSp">
        <pc:chgData name="Thomas Vochten" userId="b8003c8c005ed0f6" providerId="LiveId" clId="{5B0C5E20-C302-4B65-BD63-0AB2D90E8359}" dt="2018-10-06T07:48:08.222" v="98" actId="1076"/>
        <pc:sldMkLst>
          <pc:docMk/>
          <pc:sldMk cId="2885050649" sldId="437"/>
        </pc:sldMkLst>
        <pc:picChg chg="mod">
          <ac:chgData name="Thomas Vochten" userId="b8003c8c005ed0f6" providerId="LiveId" clId="{5B0C5E20-C302-4B65-BD63-0AB2D90E8359}" dt="2018-10-06T07:48:08.222" v="98" actId="1076"/>
          <ac:picMkLst>
            <pc:docMk/>
            <pc:sldMk cId="2885050649" sldId="437"/>
            <ac:picMk id="6" creationId="{87AB9EF0-BA0C-452D-830E-17F5F99C6515}"/>
          </ac:picMkLst>
        </pc:picChg>
      </pc:sldChg>
      <pc:sldChg chg="add del">
        <pc:chgData name="Thomas Vochten" userId="b8003c8c005ed0f6" providerId="LiveId" clId="{5B0C5E20-C302-4B65-BD63-0AB2D90E8359}" dt="2018-10-06T08:42:43.869" v="144" actId="2696"/>
        <pc:sldMkLst>
          <pc:docMk/>
          <pc:sldMk cId="2861175702" sldId="1159"/>
        </pc:sldMkLst>
      </pc:sldChg>
      <pc:sldChg chg="modSp add setBg">
        <pc:chgData name="Thomas Vochten" userId="b8003c8c005ed0f6" providerId="LiveId" clId="{5B0C5E20-C302-4B65-BD63-0AB2D90E8359}" dt="2018-10-06T08:46:55.767" v="147" actId="207"/>
        <pc:sldMkLst>
          <pc:docMk/>
          <pc:sldMk cId="3577488826" sldId="1159"/>
        </pc:sldMkLst>
        <pc:spChg chg="mod">
          <ac:chgData name="Thomas Vochten" userId="b8003c8c005ed0f6" providerId="LiveId" clId="{5B0C5E20-C302-4B65-BD63-0AB2D90E8359}" dt="2018-10-06T08:46:55.767" v="147" actId="207"/>
          <ac:spMkLst>
            <pc:docMk/>
            <pc:sldMk cId="3577488826" sldId="1159"/>
            <ac:spMk id="2" creationId="{35408564-1CBC-489C-95FB-0205296D6CA8}"/>
          </ac:spMkLst>
        </pc:spChg>
      </pc:sldChg>
    </pc:docChg>
  </pc:docChgLst>
  <pc:docChgLst>
    <pc:chgData name="Nico Martens" userId="fc591004f231fa11" providerId="LiveId" clId="{0DD3B4F6-791C-4E91-A036-B6D68C6FB158}"/>
    <pc:docChg chg="undo custSel addSld delSld modSld sldOrd modMainMaster modSection">
      <pc:chgData name="Nico Martens" userId="fc591004f231fa11" providerId="LiveId" clId="{0DD3B4F6-791C-4E91-A036-B6D68C6FB158}" dt="2018-10-06T08:46:36.077" v="553" actId="478"/>
      <pc:docMkLst>
        <pc:docMk/>
      </pc:docMkLst>
      <pc:sldChg chg="modSp">
        <pc:chgData name="Nico Martens" userId="fc591004f231fa11" providerId="LiveId" clId="{0DD3B4F6-791C-4E91-A036-B6D68C6FB158}" dt="2018-10-05T09:42:56.689" v="531" actId="20577"/>
        <pc:sldMkLst>
          <pc:docMk/>
          <pc:sldMk cId="3882771682" sldId="257"/>
        </pc:sldMkLst>
        <pc:spChg chg="mod">
          <ac:chgData name="Nico Martens" userId="fc591004f231fa11" providerId="LiveId" clId="{0DD3B4F6-791C-4E91-A036-B6D68C6FB158}" dt="2018-10-05T09:42:56.689" v="531" actId="20577"/>
          <ac:spMkLst>
            <pc:docMk/>
            <pc:sldMk cId="3882771682" sldId="257"/>
            <ac:spMk id="3" creationId="{00000000-0000-0000-0000-000000000000}"/>
          </ac:spMkLst>
        </pc:spChg>
      </pc:sldChg>
      <pc:sldChg chg="add">
        <pc:chgData name="Nico Martens" userId="fc591004f231fa11" providerId="LiveId" clId="{0DD3B4F6-791C-4E91-A036-B6D68C6FB158}" dt="2018-10-01T10:25:52.017" v="310"/>
        <pc:sldMkLst>
          <pc:docMk/>
          <pc:sldMk cId="762072203" sldId="259"/>
        </pc:sldMkLst>
      </pc:sldChg>
      <pc:sldChg chg="modSp">
        <pc:chgData name="Nico Martens" userId="fc591004f231fa11" providerId="LiveId" clId="{0DD3B4F6-791C-4E91-A036-B6D68C6FB158}" dt="2018-10-01T07:58:31.311" v="0"/>
        <pc:sldMkLst>
          <pc:docMk/>
          <pc:sldMk cId="1013190875" sldId="260"/>
        </pc:sldMkLst>
        <pc:spChg chg="mod">
          <ac:chgData name="Nico Martens" userId="fc591004f231fa11" providerId="LiveId" clId="{0DD3B4F6-791C-4E91-A036-B6D68C6FB158}" dt="2018-10-01T07:58:31.311" v="0"/>
          <ac:spMkLst>
            <pc:docMk/>
            <pc:sldMk cId="1013190875" sldId="260"/>
            <ac:spMk id="3" creationId="{00000000-0000-0000-0000-000000000000}"/>
          </ac:spMkLst>
        </pc:spChg>
      </pc:sldChg>
      <pc:sldChg chg="addSp delSp modSp">
        <pc:chgData name="Nico Martens" userId="fc591004f231fa11" providerId="LiveId" clId="{0DD3B4F6-791C-4E91-A036-B6D68C6FB158}" dt="2018-10-01T10:23:28.498" v="250" actId="1076"/>
        <pc:sldMkLst>
          <pc:docMk/>
          <pc:sldMk cId="3600099599" sldId="261"/>
        </pc:sldMkLst>
        <pc:spChg chg="mod">
          <ac:chgData name="Nico Martens" userId="fc591004f231fa11" providerId="LiveId" clId="{0DD3B4F6-791C-4E91-A036-B6D68C6FB158}" dt="2018-10-01T10:23:22.627" v="248"/>
          <ac:spMkLst>
            <pc:docMk/>
            <pc:sldMk cId="3600099599" sldId="261"/>
            <ac:spMk id="4" creationId="{00000000-0000-0000-0000-000000000000}"/>
          </ac:spMkLst>
        </pc:spChg>
        <pc:spChg chg="del">
          <ac:chgData name="Nico Martens" userId="fc591004f231fa11" providerId="LiveId" clId="{0DD3B4F6-791C-4E91-A036-B6D68C6FB158}" dt="2018-10-01T10:23:25.267" v="249"/>
          <ac:spMkLst>
            <pc:docMk/>
            <pc:sldMk cId="3600099599" sldId="261"/>
            <ac:spMk id="5" creationId="{00000000-0000-0000-0000-000000000000}"/>
          </ac:spMkLst>
        </pc:spChg>
        <pc:picChg chg="add mod">
          <ac:chgData name="Nico Martens" userId="fc591004f231fa11" providerId="LiveId" clId="{0DD3B4F6-791C-4E91-A036-B6D68C6FB158}" dt="2018-10-01T10:23:28.498" v="250" actId="1076"/>
          <ac:picMkLst>
            <pc:docMk/>
            <pc:sldMk cId="3600099599" sldId="261"/>
            <ac:picMk id="6" creationId="{5095A5AB-EA63-4B4D-8875-649D315A750D}"/>
          </ac:picMkLst>
        </pc:picChg>
      </pc:sldChg>
      <pc:sldChg chg="addSp delSp ord">
        <pc:chgData name="Nico Martens" userId="fc591004f231fa11" providerId="LiveId" clId="{0DD3B4F6-791C-4E91-A036-B6D68C6FB158}" dt="2018-10-01T10:32:09.820" v="524"/>
        <pc:sldMkLst>
          <pc:docMk/>
          <pc:sldMk cId="1637548163" sldId="264"/>
        </pc:sldMkLst>
        <pc:spChg chg="add del">
          <ac:chgData name="Nico Martens" userId="fc591004f231fa11" providerId="LiveId" clId="{0DD3B4F6-791C-4E91-A036-B6D68C6FB158}" dt="2018-10-01T10:22:55.714" v="242"/>
          <ac:spMkLst>
            <pc:docMk/>
            <pc:sldMk cId="1637548163" sldId="264"/>
            <ac:spMk id="2" creationId="{00000000-0000-0000-0000-000000000000}"/>
          </ac:spMkLst>
        </pc:spChg>
      </pc:sldChg>
      <pc:sldChg chg="modSp add">
        <pc:chgData name="Nico Martens" userId="fc591004f231fa11" providerId="LiveId" clId="{0DD3B4F6-791C-4E91-A036-B6D68C6FB158}" dt="2018-10-01T10:32:16.939" v="527" actId="207"/>
        <pc:sldMkLst>
          <pc:docMk/>
          <pc:sldMk cId="759577834" sldId="268"/>
        </pc:sldMkLst>
        <pc:spChg chg="mod">
          <ac:chgData name="Nico Martens" userId="fc591004f231fa11" providerId="LiveId" clId="{0DD3B4F6-791C-4E91-A036-B6D68C6FB158}" dt="2018-10-01T10:32:16.939" v="527" actId="207"/>
          <ac:spMkLst>
            <pc:docMk/>
            <pc:sldMk cId="759577834" sldId="268"/>
            <ac:spMk id="3" creationId="{567EF3D6-54F0-4625-894D-86E84CF83E5A}"/>
          </ac:spMkLst>
        </pc:spChg>
      </pc:sldChg>
      <pc:sldChg chg="modSp add">
        <pc:chgData name="Nico Martens" userId="fc591004f231fa11" providerId="LiveId" clId="{0DD3B4F6-791C-4E91-A036-B6D68C6FB158}" dt="2018-10-01T10:30:45.212" v="514" actId="27636"/>
        <pc:sldMkLst>
          <pc:docMk/>
          <pc:sldMk cId="3654395902" sldId="269"/>
        </pc:sldMkLst>
        <pc:spChg chg="mod">
          <ac:chgData name="Nico Martens" userId="fc591004f231fa11" providerId="LiveId" clId="{0DD3B4F6-791C-4E91-A036-B6D68C6FB158}" dt="2018-10-01T10:30:45.212" v="514" actId="27636"/>
          <ac:spMkLst>
            <pc:docMk/>
            <pc:sldMk cId="3654395902" sldId="269"/>
            <ac:spMk id="3" creationId="{7F8AE3DE-73F1-47BE-8D99-7E885AC7216E}"/>
          </ac:spMkLst>
        </pc:spChg>
      </pc:sldChg>
      <pc:sldChg chg="modSp add">
        <pc:chgData name="Nico Martens" userId="fc591004f231fa11" providerId="LiveId" clId="{0DD3B4F6-791C-4E91-A036-B6D68C6FB158}" dt="2018-10-01T10:28:00.510" v="461" actId="207"/>
        <pc:sldMkLst>
          <pc:docMk/>
          <pc:sldMk cId="1915117495" sldId="273"/>
        </pc:sldMkLst>
        <pc:spChg chg="mod">
          <ac:chgData name="Nico Martens" userId="fc591004f231fa11" providerId="LiveId" clId="{0DD3B4F6-791C-4E91-A036-B6D68C6FB158}" dt="2018-10-01T10:28:00.510" v="461" actId="207"/>
          <ac:spMkLst>
            <pc:docMk/>
            <pc:sldMk cId="1915117495" sldId="273"/>
            <ac:spMk id="9" creationId="{2F9D319E-B0C9-4F89-BD38-9AED3E2B179E}"/>
          </ac:spMkLst>
        </pc:spChg>
        <pc:spChg chg="mod">
          <ac:chgData name="Nico Martens" userId="fc591004f231fa11" providerId="LiveId" clId="{0DD3B4F6-791C-4E91-A036-B6D68C6FB158}" dt="2018-10-01T10:27:47.539" v="460" actId="207"/>
          <ac:spMkLst>
            <pc:docMk/>
            <pc:sldMk cId="1915117495" sldId="273"/>
            <ac:spMk id="10" creationId="{21B0C946-5351-4279-8024-A129E986AB6C}"/>
          </ac:spMkLst>
        </pc:spChg>
      </pc:sldChg>
      <pc:sldChg chg="add">
        <pc:chgData name="Nico Martens" userId="fc591004f231fa11" providerId="LiveId" clId="{0DD3B4F6-791C-4E91-A036-B6D68C6FB158}" dt="2018-10-01T10:31:35.463" v="517"/>
        <pc:sldMkLst>
          <pc:docMk/>
          <pc:sldMk cId="95758462" sldId="275"/>
        </pc:sldMkLst>
      </pc:sldChg>
      <pc:sldChg chg="modSp add">
        <pc:chgData name="Nico Martens" userId="fc591004f231fa11" providerId="LiveId" clId="{0DD3B4F6-791C-4E91-A036-B6D68C6FB158}" dt="2018-10-01T10:29:57.737" v="508" actId="20577"/>
        <pc:sldMkLst>
          <pc:docMk/>
          <pc:sldMk cId="1885413493" sldId="413"/>
        </pc:sldMkLst>
        <pc:spChg chg="mod">
          <ac:chgData name="Nico Martens" userId="fc591004f231fa11" providerId="LiveId" clId="{0DD3B4F6-791C-4E91-A036-B6D68C6FB158}" dt="2018-10-01T10:29:57.737" v="508" actId="20577"/>
          <ac:spMkLst>
            <pc:docMk/>
            <pc:sldMk cId="1885413493" sldId="413"/>
            <ac:spMk id="3" creationId="{748F44FE-9262-4C1D-AE9C-3352EE386860}"/>
          </ac:spMkLst>
        </pc:spChg>
        <pc:spChg chg="mod">
          <ac:chgData name="Nico Martens" userId="fc591004f231fa11" providerId="LiveId" clId="{0DD3B4F6-791C-4E91-A036-B6D68C6FB158}" dt="2018-10-01T10:29:51.711" v="500" actId="1036"/>
          <ac:spMkLst>
            <pc:docMk/>
            <pc:sldMk cId="1885413493" sldId="413"/>
            <ac:spMk id="5" creationId="{3B93CB86-DEA6-464F-9955-B32590D07FEE}"/>
          </ac:spMkLst>
        </pc:spChg>
        <pc:picChg chg="mod">
          <ac:chgData name="Nico Martens" userId="fc591004f231fa11" providerId="LiveId" clId="{0DD3B4F6-791C-4E91-A036-B6D68C6FB158}" dt="2018-10-01T10:29:51.711" v="500" actId="1036"/>
          <ac:picMkLst>
            <pc:docMk/>
            <pc:sldMk cId="1885413493" sldId="413"/>
            <ac:picMk id="4" creationId="{45EB8D69-4A8F-4A2B-B2B4-43EA869871A2}"/>
          </ac:picMkLst>
        </pc:picChg>
      </pc:sldChg>
      <pc:sldChg chg="modSp add">
        <pc:chgData name="Nico Martens" userId="fc591004f231fa11" providerId="LiveId" clId="{0DD3B4F6-791C-4E91-A036-B6D68C6FB158}" dt="2018-10-01T08:00:12.914" v="12" actId="207"/>
        <pc:sldMkLst>
          <pc:docMk/>
          <pc:sldMk cId="2256564721" sldId="418"/>
        </pc:sldMkLst>
        <pc:spChg chg="mod">
          <ac:chgData name="Nico Martens" userId="fc591004f231fa11" providerId="LiveId" clId="{0DD3B4F6-791C-4E91-A036-B6D68C6FB158}" dt="2018-10-01T08:00:12.914" v="12" actId="207"/>
          <ac:spMkLst>
            <pc:docMk/>
            <pc:sldMk cId="2256564721" sldId="418"/>
            <ac:spMk id="2" creationId="{F4F8D32D-63AF-4C5D-AF39-D16091EB7531}"/>
          </ac:spMkLst>
        </pc:spChg>
        <pc:spChg chg="mod">
          <ac:chgData name="Nico Martens" userId="fc591004f231fa11" providerId="LiveId" clId="{0DD3B4F6-791C-4E91-A036-B6D68C6FB158}" dt="2018-10-01T08:00:10.334" v="11" actId="207"/>
          <ac:spMkLst>
            <pc:docMk/>
            <pc:sldMk cId="2256564721" sldId="418"/>
            <ac:spMk id="3" creationId="{07E9E29C-841F-4551-BBF3-86101EAF297C}"/>
          </ac:spMkLst>
        </pc:spChg>
      </pc:sldChg>
      <pc:sldChg chg="delSp add ord setBg delDesignElem">
        <pc:chgData name="Nico Martens" userId="fc591004f231fa11" providerId="LiveId" clId="{0DD3B4F6-791C-4E91-A036-B6D68C6FB158}" dt="2018-10-01T07:58:47.132" v="3"/>
        <pc:sldMkLst>
          <pc:docMk/>
          <pc:sldMk cId="3277472779" sldId="419"/>
        </pc:sldMkLst>
        <pc:spChg chg="del">
          <ac:chgData name="Nico Martens" userId="fc591004f231fa11" providerId="LiveId" clId="{0DD3B4F6-791C-4E91-A036-B6D68C6FB158}" dt="2018-10-01T07:58:43.771" v="2"/>
          <ac:spMkLst>
            <pc:docMk/>
            <pc:sldMk cId="3277472779" sldId="419"/>
            <ac:spMk id="17" creationId="{71B2258F-86CA-4D4D-8270-BC05FCDEBFB3}"/>
          </ac:spMkLst>
        </pc:spChg>
      </pc:sldChg>
      <pc:sldChg chg="modSp add">
        <pc:chgData name="Nico Martens" userId="fc591004f231fa11" providerId="LiveId" clId="{0DD3B4F6-791C-4E91-A036-B6D68C6FB158}" dt="2018-10-01T10:22:55.714" v="242"/>
        <pc:sldMkLst>
          <pc:docMk/>
          <pc:sldMk cId="2390618794" sldId="420"/>
        </pc:sldMkLst>
        <pc:spChg chg="mod">
          <ac:chgData name="Nico Martens" userId="fc591004f231fa11" providerId="LiveId" clId="{0DD3B4F6-791C-4E91-A036-B6D68C6FB158}" dt="2018-10-01T07:59:47.173" v="6" actId="20577"/>
          <ac:spMkLst>
            <pc:docMk/>
            <pc:sldMk cId="2390618794" sldId="420"/>
            <ac:spMk id="4" creationId="{00000000-0000-0000-0000-000000000000}"/>
          </ac:spMkLst>
        </pc:spChg>
        <pc:spChg chg="mod">
          <ac:chgData name="Nico Martens" userId="fc591004f231fa11" providerId="LiveId" clId="{0DD3B4F6-791C-4E91-A036-B6D68C6FB158}" dt="2018-10-01T10:22:55.714" v="242"/>
          <ac:spMkLst>
            <pc:docMk/>
            <pc:sldMk cId="2390618794" sldId="420"/>
            <ac:spMk id="5" creationId="{00000000-0000-0000-0000-000000000000}"/>
          </ac:spMkLst>
        </pc:spChg>
      </pc:sldChg>
      <pc:sldChg chg="delSp add setBg delDesignElem">
        <pc:chgData name="Nico Martens" userId="fc591004f231fa11" providerId="LiveId" clId="{0DD3B4F6-791C-4E91-A036-B6D68C6FB158}" dt="2018-10-01T10:30:37.857" v="512"/>
        <pc:sldMkLst>
          <pc:docMk/>
          <pc:sldMk cId="897288900" sldId="421"/>
        </pc:sldMkLst>
        <pc:spChg chg="del">
          <ac:chgData name="Nico Martens" userId="fc591004f231fa11" providerId="LiveId" clId="{0DD3B4F6-791C-4E91-A036-B6D68C6FB158}" dt="2018-10-01T10:30:37.857" v="512"/>
          <ac:spMkLst>
            <pc:docMk/>
            <pc:sldMk cId="897288900" sldId="421"/>
            <ac:spMk id="10" creationId="{71B2258F-86CA-4D4D-8270-BC05FCDEBFB3}"/>
          </ac:spMkLst>
        </pc:spChg>
      </pc:sldChg>
      <pc:sldChg chg="modSp add">
        <pc:chgData name="Nico Martens" userId="fc591004f231fa11" providerId="LiveId" clId="{0DD3B4F6-791C-4E91-A036-B6D68C6FB158}" dt="2018-10-01T08:41:45.674" v="29"/>
        <pc:sldMkLst>
          <pc:docMk/>
          <pc:sldMk cId="3512971587" sldId="423"/>
        </pc:sldMkLst>
        <pc:spChg chg="mod">
          <ac:chgData name="Nico Martens" userId="fc591004f231fa11" providerId="LiveId" clId="{0DD3B4F6-791C-4E91-A036-B6D68C6FB158}" dt="2018-10-01T08:41:40.424" v="28"/>
          <ac:spMkLst>
            <pc:docMk/>
            <pc:sldMk cId="3512971587" sldId="423"/>
            <ac:spMk id="4" creationId="{00000000-0000-0000-0000-000000000000}"/>
          </ac:spMkLst>
        </pc:spChg>
        <pc:spChg chg="mod">
          <ac:chgData name="Nico Martens" userId="fc591004f231fa11" providerId="LiveId" clId="{0DD3B4F6-791C-4E91-A036-B6D68C6FB158}" dt="2018-10-01T08:41:45.674" v="29"/>
          <ac:spMkLst>
            <pc:docMk/>
            <pc:sldMk cId="3512971587" sldId="423"/>
            <ac:spMk id="5" creationId="{00000000-0000-0000-0000-000000000000}"/>
          </ac:spMkLst>
        </pc:spChg>
      </pc:sldChg>
      <pc:sldChg chg="addSp modSp add">
        <pc:chgData name="Nico Martens" userId="fc591004f231fa11" providerId="LiveId" clId="{0DD3B4F6-791C-4E91-A036-B6D68C6FB158}" dt="2018-10-01T08:42:29.385" v="39" actId="14100"/>
        <pc:sldMkLst>
          <pc:docMk/>
          <pc:sldMk cId="2106420737" sldId="424"/>
        </pc:sldMkLst>
        <pc:spChg chg="mod">
          <ac:chgData name="Nico Martens" userId="fc591004f231fa11" providerId="LiveId" clId="{0DD3B4F6-791C-4E91-A036-B6D68C6FB158}" dt="2018-10-01T08:41:53.333" v="30"/>
          <ac:spMkLst>
            <pc:docMk/>
            <pc:sldMk cId="2106420737" sldId="424"/>
            <ac:spMk id="4" creationId="{00000000-0000-0000-0000-000000000000}"/>
          </ac:spMkLst>
        </pc:spChg>
        <pc:spChg chg="mod">
          <ac:chgData name="Nico Martens" userId="fc591004f231fa11" providerId="LiveId" clId="{0DD3B4F6-791C-4E91-A036-B6D68C6FB158}" dt="2018-10-01T08:41:59.266" v="31"/>
          <ac:spMkLst>
            <pc:docMk/>
            <pc:sldMk cId="2106420737" sldId="424"/>
            <ac:spMk id="5" creationId="{00000000-0000-0000-0000-000000000000}"/>
          </ac:spMkLst>
        </pc:spChg>
        <pc:spChg chg="add mod">
          <ac:chgData name="Nico Martens" userId="fc591004f231fa11" providerId="LiveId" clId="{0DD3B4F6-791C-4E91-A036-B6D68C6FB158}" dt="2018-10-01T08:42:29.385" v="39" actId="14100"/>
          <ac:spMkLst>
            <pc:docMk/>
            <pc:sldMk cId="2106420737" sldId="424"/>
            <ac:spMk id="7" creationId="{14D498E4-EEF1-4722-90C0-A09E1A346C4A}"/>
          </ac:spMkLst>
        </pc:spChg>
        <pc:picChg chg="add mod">
          <ac:chgData name="Nico Martens" userId="fc591004f231fa11" providerId="LiveId" clId="{0DD3B4F6-791C-4E91-A036-B6D68C6FB158}" dt="2018-10-01T08:42:07.113" v="35" actId="1076"/>
          <ac:picMkLst>
            <pc:docMk/>
            <pc:sldMk cId="2106420737" sldId="424"/>
            <ac:picMk id="6" creationId="{A60814F2-0749-4C6D-B3D5-595404F16658}"/>
          </ac:picMkLst>
        </pc:picChg>
      </pc:sldChg>
      <pc:sldChg chg="addSp delSp modSp add">
        <pc:chgData name="Nico Martens" userId="fc591004f231fa11" providerId="LiveId" clId="{0DD3B4F6-791C-4E91-A036-B6D68C6FB158}" dt="2018-10-01T08:44:18.081" v="83" actId="1076"/>
        <pc:sldMkLst>
          <pc:docMk/>
          <pc:sldMk cId="456980934" sldId="425"/>
        </pc:sldMkLst>
        <pc:spChg chg="add del mod">
          <ac:chgData name="Nico Martens" userId="fc591004f231fa11" providerId="LiveId" clId="{0DD3B4F6-791C-4E91-A036-B6D68C6FB158}" dt="2018-10-01T08:42:56.292" v="46" actId="478"/>
          <ac:spMkLst>
            <pc:docMk/>
            <pc:sldMk cId="456980934" sldId="425"/>
            <ac:spMk id="3" creationId="{52AEA47C-7BF7-4F55-9398-D4D97AF0A024}"/>
          </ac:spMkLst>
        </pc:spChg>
        <pc:spChg chg="del mod">
          <ac:chgData name="Nico Martens" userId="fc591004f231fa11" providerId="LiveId" clId="{0DD3B4F6-791C-4E91-A036-B6D68C6FB158}" dt="2018-10-01T08:42:53.648" v="45" actId="478"/>
          <ac:spMkLst>
            <pc:docMk/>
            <pc:sldMk cId="456980934" sldId="425"/>
            <ac:spMk id="4" creationId="{00000000-0000-0000-0000-000000000000}"/>
          </ac:spMkLst>
        </pc:spChg>
        <pc:spChg chg="del">
          <ac:chgData name="Nico Martens" userId="fc591004f231fa11" providerId="LiveId" clId="{0DD3B4F6-791C-4E91-A036-B6D68C6FB158}" dt="2018-10-01T08:42:52.245" v="43" actId="478"/>
          <ac:spMkLst>
            <pc:docMk/>
            <pc:sldMk cId="456980934" sldId="425"/>
            <ac:spMk id="5" creationId="{00000000-0000-0000-0000-000000000000}"/>
          </ac:spMkLst>
        </pc:spChg>
        <pc:spChg chg="add del">
          <ac:chgData name="Nico Martens" userId="fc591004f231fa11" providerId="LiveId" clId="{0DD3B4F6-791C-4E91-A036-B6D68C6FB158}" dt="2018-10-01T08:42:50.253" v="42"/>
          <ac:spMkLst>
            <pc:docMk/>
            <pc:sldMk cId="456980934" sldId="425"/>
            <ac:spMk id="6" creationId="{54599440-D192-4FA4-AA47-861F244D0F3F}"/>
          </ac:spMkLst>
        </pc:spChg>
        <pc:spChg chg="add del">
          <ac:chgData name="Nico Martens" userId="fc591004f231fa11" providerId="LiveId" clId="{0DD3B4F6-791C-4E91-A036-B6D68C6FB158}" dt="2018-10-01T08:42:50.253" v="42"/>
          <ac:spMkLst>
            <pc:docMk/>
            <pc:sldMk cId="456980934" sldId="425"/>
            <ac:spMk id="7" creationId="{F80524C7-47F7-4DB6-8484-365B60F6E480}"/>
          </ac:spMkLst>
        </pc:spChg>
        <pc:spChg chg="add del">
          <ac:chgData name="Nico Martens" userId="fc591004f231fa11" providerId="LiveId" clId="{0DD3B4F6-791C-4E91-A036-B6D68C6FB158}" dt="2018-10-01T08:42:50.253" v="42"/>
          <ac:spMkLst>
            <pc:docMk/>
            <pc:sldMk cId="456980934" sldId="425"/>
            <ac:spMk id="8" creationId="{F72C61BF-CABD-47AE-936E-8BAF060D24C2}"/>
          </ac:spMkLst>
        </pc:spChg>
        <pc:spChg chg="add del">
          <ac:chgData name="Nico Martens" userId="fc591004f231fa11" providerId="LiveId" clId="{0DD3B4F6-791C-4E91-A036-B6D68C6FB158}" dt="2018-10-01T08:42:50.253" v="42"/>
          <ac:spMkLst>
            <pc:docMk/>
            <pc:sldMk cId="456980934" sldId="425"/>
            <ac:spMk id="9" creationId="{51D115E8-D956-41E6-B6A3-65A99791233F}"/>
          </ac:spMkLst>
        </pc:spChg>
        <pc:spChg chg="add del">
          <ac:chgData name="Nico Martens" userId="fc591004f231fa11" providerId="LiveId" clId="{0DD3B4F6-791C-4E91-A036-B6D68C6FB158}" dt="2018-10-01T08:42:50.253" v="42"/>
          <ac:spMkLst>
            <pc:docMk/>
            <pc:sldMk cId="456980934" sldId="425"/>
            <ac:spMk id="10" creationId="{3BEBE3B1-832B-42EB-A26A-B0CDA43E49DD}"/>
          </ac:spMkLst>
        </pc:spChg>
        <pc:spChg chg="add del">
          <ac:chgData name="Nico Martens" userId="fc591004f231fa11" providerId="LiveId" clId="{0DD3B4F6-791C-4E91-A036-B6D68C6FB158}" dt="2018-10-01T08:42:50.253" v="42"/>
          <ac:spMkLst>
            <pc:docMk/>
            <pc:sldMk cId="456980934" sldId="425"/>
            <ac:spMk id="11" creationId="{21534A24-EA36-4FB8-B511-2C760EAFBBAF}"/>
          </ac:spMkLst>
        </pc:spChg>
        <pc:spChg chg="add mod">
          <ac:chgData name="Nico Martens" userId="fc591004f231fa11" providerId="LiveId" clId="{0DD3B4F6-791C-4E91-A036-B6D68C6FB158}" dt="2018-10-01T08:43:05.833" v="48" actId="1076"/>
          <ac:spMkLst>
            <pc:docMk/>
            <pc:sldMk cId="456980934" sldId="425"/>
            <ac:spMk id="12" creationId="{46D86757-2908-405B-BF04-CFE81E473040}"/>
          </ac:spMkLst>
        </pc:spChg>
        <pc:spChg chg="add mod">
          <ac:chgData name="Nico Martens" userId="fc591004f231fa11" providerId="LiveId" clId="{0DD3B4F6-791C-4E91-A036-B6D68C6FB158}" dt="2018-10-01T08:43:34.081" v="55" actId="1076"/>
          <ac:spMkLst>
            <pc:docMk/>
            <pc:sldMk cId="456980934" sldId="425"/>
            <ac:spMk id="13" creationId="{3FC8D68A-685F-43F9-8C32-5B51511D1870}"/>
          </ac:spMkLst>
        </pc:spChg>
        <pc:spChg chg="add mod">
          <ac:chgData name="Nico Martens" userId="fc591004f231fa11" providerId="LiveId" clId="{0DD3B4F6-791C-4E91-A036-B6D68C6FB158}" dt="2018-10-01T08:43:55.612" v="59" actId="404"/>
          <ac:spMkLst>
            <pc:docMk/>
            <pc:sldMk cId="456980934" sldId="425"/>
            <ac:spMk id="14" creationId="{E1F03103-D6D0-48A9-8C86-F833C6D011CF}"/>
          </ac:spMkLst>
        </pc:spChg>
        <pc:spChg chg="add mod">
          <ac:chgData name="Nico Martens" userId="fc591004f231fa11" providerId="LiveId" clId="{0DD3B4F6-791C-4E91-A036-B6D68C6FB158}" dt="2018-10-01T08:44:13.080" v="82" actId="1037"/>
          <ac:spMkLst>
            <pc:docMk/>
            <pc:sldMk cId="456980934" sldId="425"/>
            <ac:spMk id="15" creationId="{FB40D18C-7F7F-432C-9E60-81DC49BEFDB6}"/>
          </ac:spMkLst>
        </pc:spChg>
        <pc:spChg chg="add mod">
          <ac:chgData name="Nico Martens" userId="fc591004f231fa11" providerId="LiveId" clId="{0DD3B4F6-791C-4E91-A036-B6D68C6FB158}" dt="2018-10-01T08:44:13.080" v="82" actId="1037"/>
          <ac:spMkLst>
            <pc:docMk/>
            <pc:sldMk cId="456980934" sldId="425"/>
            <ac:spMk id="16" creationId="{34204DD8-3C61-4420-B804-ABEC351A65E3}"/>
          </ac:spMkLst>
        </pc:spChg>
        <pc:spChg chg="add mod">
          <ac:chgData name="Nico Martens" userId="fc591004f231fa11" providerId="LiveId" clId="{0DD3B4F6-791C-4E91-A036-B6D68C6FB158}" dt="2018-10-01T08:44:18.081" v="83" actId="1076"/>
          <ac:spMkLst>
            <pc:docMk/>
            <pc:sldMk cId="456980934" sldId="425"/>
            <ac:spMk id="17" creationId="{9E171F78-BAEE-4B36-92E9-8062306CC8AD}"/>
          </ac:spMkLst>
        </pc:spChg>
      </pc:sldChg>
      <pc:sldChg chg="addSp delSp modSp add">
        <pc:chgData name="Nico Martens" userId="fc591004f231fa11" providerId="LiveId" clId="{0DD3B4F6-791C-4E91-A036-B6D68C6FB158}" dt="2018-10-01T10:22:55.714" v="242"/>
        <pc:sldMkLst>
          <pc:docMk/>
          <pc:sldMk cId="1907943539" sldId="426"/>
        </pc:sldMkLst>
        <pc:spChg chg="mod">
          <ac:chgData name="Nico Martens" userId="fc591004f231fa11" providerId="LiveId" clId="{0DD3B4F6-791C-4E91-A036-B6D68C6FB158}" dt="2018-10-01T08:44:32.503" v="84"/>
          <ac:spMkLst>
            <pc:docMk/>
            <pc:sldMk cId="1907943539" sldId="426"/>
            <ac:spMk id="4" creationId="{00000000-0000-0000-0000-000000000000}"/>
          </ac:spMkLst>
        </pc:spChg>
        <pc:spChg chg="del">
          <ac:chgData name="Nico Martens" userId="fc591004f231fa11" providerId="LiveId" clId="{0DD3B4F6-791C-4E91-A036-B6D68C6FB158}" dt="2018-10-01T08:44:36.584" v="85"/>
          <ac:spMkLst>
            <pc:docMk/>
            <pc:sldMk cId="1907943539" sldId="426"/>
            <ac:spMk id="5" creationId="{00000000-0000-0000-0000-000000000000}"/>
          </ac:spMkLst>
        </pc:spChg>
        <pc:spChg chg="add mod">
          <ac:chgData name="Nico Martens" userId="fc591004f231fa11" providerId="LiveId" clId="{0DD3B4F6-791C-4E91-A036-B6D68C6FB158}" dt="2018-10-01T10:22:55.714" v="242"/>
          <ac:spMkLst>
            <pc:docMk/>
            <pc:sldMk cId="1907943539" sldId="426"/>
            <ac:spMk id="6" creationId="{09A0D381-E9B2-4C22-B33D-048B7ED04DB2}"/>
          </ac:spMkLst>
        </pc:spChg>
        <pc:picChg chg="add mod">
          <ac:chgData name="Nico Martens" userId="fc591004f231fa11" providerId="LiveId" clId="{0DD3B4F6-791C-4E91-A036-B6D68C6FB158}" dt="2018-10-01T08:44:44.858" v="88" actId="1076"/>
          <ac:picMkLst>
            <pc:docMk/>
            <pc:sldMk cId="1907943539" sldId="426"/>
            <ac:picMk id="7" creationId="{87504FF3-E521-4F1A-9136-90C63B691E1F}"/>
          </ac:picMkLst>
        </pc:picChg>
      </pc:sldChg>
      <pc:sldChg chg="addSp modSp add">
        <pc:chgData name="Nico Martens" userId="fc591004f231fa11" providerId="LiveId" clId="{0DD3B4F6-791C-4E91-A036-B6D68C6FB158}" dt="2018-10-01T10:16:05.622" v="144" actId="1076"/>
        <pc:sldMkLst>
          <pc:docMk/>
          <pc:sldMk cId="4029823077" sldId="427"/>
        </pc:sldMkLst>
        <pc:spChg chg="mod">
          <ac:chgData name="Nico Martens" userId="fc591004f231fa11" providerId="LiveId" clId="{0DD3B4F6-791C-4E91-A036-B6D68C6FB158}" dt="2018-10-01T10:15:58.479" v="141" actId="20577"/>
          <ac:spMkLst>
            <pc:docMk/>
            <pc:sldMk cId="4029823077" sldId="427"/>
            <ac:spMk id="4" creationId="{00000000-0000-0000-0000-000000000000}"/>
          </ac:spMkLst>
        </pc:spChg>
        <pc:picChg chg="add mod">
          <ac:chgData name="Nico Martens" userId="fc591004f231fa11" providerId="LiveId" clId="{0DD3B4F6-791C-4E91-A036-B6D68C6FB158}" dt="2018-10-01T10:16:05.622" v="144" actId="1076"/>
          <ac:picMkLst>
            <pc:docMk/>
            <pc:sldMk cId="4029823077" sldId="427"/>
            <ac:picMk id="6" creationId="{E5D9C437-0C4E-4553-AEE9-D5278D837E11}"/>
          </ac:picMkLst>
        </pc:picChg>
      </pc:sldChg>
      <pc:sldChg chg="modSp add">
        <pc:chgData name="Nico Martens" userId="fc591004f231fa11" providerId="LiveId" clId="{0DD3B4F6-791C-4E91-A036-B6D68C6FB158}" dt="2018-10-01T10:16:27.997" v="153"/>
        <pc:sldMkLst>
          <pc:docMk/>
          <pc:sldMk cId="3451839872" sldId="428"/>
        </pc:sldMkLst>
        <pc:spChg chg="mod">
          <ac:chgData name="Nico Martens" userId="fc591004f231fa11" providerId="LiveId" clId="{0DD3B4F6-791C-4E91-A036-B6D68C6FB158}" dt="2018-10-01T10:16:23.600" v="152"/>
          <ac:spMkLst>
            <pc:docMk/>
            <pc:sldMk cId="3451839872" sldId="428"/>
            <ac:spMk id="4" creationId="{00000000-0000-0000-0000-000000000000}"/>
          </ac:spMkLst>
        </pc:spChg>
        <pc:spChg chg="mod">
          <ac:chgData name="Nico Martens" userId="fc591004f231fa11" providerId="LiveId" clId="{0DD3B4F6-791C-4E91-A036-B6D68C6FB158}" dt="2018-10-01T10:16:27.997" v="153"/>
          <ac:spMkLst>
            <pc:docMk/>
            <pc:sldMk cId="3451839872" sldId="428"/>
            <ac:spMk id="5" creationId="{00000000-0000-0000-0000-000000000000}"/>
          </ac:spMkLst>
        </pc:spChg>
      </pc:sldChg>
      <pc:sldChg chg="addSp modSp add ord">
        <pc:chgData name="Nico Martens" userId="fc591004f231fa11" providerId="LiveId" clId="{0DD3B4F6-791C-4E91-A036-B6D68C6FB158}" dt="2018-10-01T10:16:12.378" v="147" actId="1076"/>
        <pc:sldMkLst>
          <pc:docMk/>
          <pc:sldMk cId="2262574434" sldId="429"/>
        </pc:sldMkLst>
        <pc:spChg chg="mod">
          <ac:chgData name="Nico Martens" userId="fc591004f231fa11" providerId="LiveId" clId="{0DD3B4F6-791C-4E91-A036-B6D68C6FB158}" dt="2018-10-01T10:15:25.169" v="123" actId="20577"/>
          <ac:spMkLst>
            <pc:docMk/>
            <pc:sldMk cId="2262574434" sldId="429"/>
            <ac:spMk id="4" creationId="{00000000-0000-0000-0000-000000000000}"/>
          </ac:spMkLst>
        </pc:spChg>
        <pc:picChg chg="add mod">
          <ac:chgData name="Nico Martens" userId="fc591004f231fa11" providerId="LiveId" clId="{0DD3B4F6-791C-4E91-A036-B6D68C6FB158}" dt="2018-10-01T10:16:12.378" v="147" actId="1076"/>
          <ac:picMkLst>
            <pc:docMk/>
            <pc:sldMk cId="2262574434" sldId="429"/>
            <ac:picMk id="6" creationId="{0C383345-7726-49FE-A6E8-D3F54DD3CD7B}"/>
          </ac:picMkLst>
        </pc:picChg>
      </pc:sldChg>
      <pc:sldChg chg="modSp add">
        <pc:chgData name="Nico Martens" userId="fc591004f231fa11" providerId="LiveId" clId="{0DD3B4F6-791C-4E91-A036-B6D68C6FB158}" dt="2018-10-01T10:22:55.714" v="242"/>
        <pc:sldMkLst>
          <pc:docMk/>
          <pc:sldMk cId="2419204118" sldId="430"/>
        </pc:sldMkLst>
        <pc:spChg chg="mod">
          <ac:chgData name="Nico Martens" userId="fc591004f231fa11" providerId="LiveId" clId="{0DD3B4F6-791C-4E91-A036-B6D68C6FB158}" dt="2018-10-01T10:22:55.714" v="242"/>
          <ac:spMkLst>
            <pc:docMk/>
            <pc:sldMk cId="2419204118" sldId="430"/>
            <ac:spMk id="4" creationId="{00000000-0000-0000-0000-000000000000}"/>
          </ac:spMkLst>
        </pc:spChg>
        <pc:spChg chg="mod">
          <ac:chgData name="Nico Martens" userId="fc591004f231fa11" providerId="LiveId" clId="{0DD3B4F6-791C-4E91-A036-B6D68C6FB158}" dt="2018-10-01T10:16:38.676" v="156"/>
          <ac:spMkLst>
            <pc:docMk/>
            <pc:sldMk cId="2419204118" sldId="430"/>
            <ac:spMk id="5" creationId="{00000000-0000-0000-0000-000000000000}"/>
          </ac:spMkLst>
        </pc:spChg>
      </pc:sldChg>
      <pc:sldChg chg="addSp delSp modSp add">
        <pc:chgData name="Nico Martens" userId="fc591004f231fa11" providerId="LiveId" clId="{0DD3B4F6-791C-4E91-A036-B6D68C6FB158}" dt="2018-10-01T10:16:54.672" v="160" actId="478"/>
        <pc:sldMkLst>
          <pc:docMk/>
          <pc:sldMk cId="178063847" sldId="431"/>
        </pc:sldMkLst>
        <pc:spChg chg="del">
          <ac:chgData name="Nico Martens" userId="fc591004f231fa11" providerId="LiveId" clId="{0DD3B4F6-791C-4E91-A036-B6D68C6FB158}" dt="2018-10-01T10:16:54.672" v="160" actId="478"/>
          <ac:spMkLst>
            <pc:docMk/>
            <pc:sldMk cId="178063847" sldId="431"/>
            <ac:spMk id="4" creationId="{00000000-0000-0000-0000-000000000000}"/>
          </ac:spMkLst>
        </pc:spChg>
        <pc:spChg chg="del">
          <ac:chgData name="Nico Martens" userId="fc591004f231fa11" providerId="LiveId" clId="{0DD3B4F6-791C-4E91-A036-B6D68C6FB158}" dt="2018-10-01T10:16:45.917" v="157"/>
          <ac:spMkLst>
            <pc:docMk/>
            <pc:sldMk cId="178063847" sldId="431"/>
            <ac:spMk id="5" creationId="{00000000-0000-0000-0000-000000000000}"/>
          </ac:spMkLst>
        </pc:spChg>
        <pc:picChg chg="add mod">
          <ac:chgData name="Nico Martens" userId="fc591004f231fa11" providerId="LiveId" clId="{0DD3B4F6-791C-4E91-A036-B6D68C6FB158}" dt="2018-10-01T10:16:51.473" v="159" actId="1076"/>
          <ac:picMkLst>
            <pc:docMk/>
            <pc:sldMk cId="178063847" sldId="431"/>
            <ac:picMk id="6" creationId="{DEBF7D59-9ED4-4BE7-B422-0D4B591044E8}"/>
          </ac:picMkLst>
        </pc:picChg>
      </pc:sldChg>
      <pc:sldChg chg="addSp modSp add modAnim">
        <pc:chgData name="Nico Martens" userId="fc591004f231fa11" providerId="LiveId" clId="{0DD3B4F6-791C-4E91-A036-B6D68C6FB158}" dt="2018-10-01T10:22:55.714" v="242"/>
        <pc:sldMkLst>
          <pc:docMk/>
          <pc:sldMk cId="4006250579" sldId="432"/>
        </pc:sldMkLst>
        <pc:spChg chg="mod">
          <ac:chgData name="Nico Martens" userId="fc591004f231fa11" providerId="LiveId" clId="{0DD3B4F6-791C-4E91-A036-B6D68C6FB158}" dt="2018-10-01T10:17:11.943" v="161"/>
          <ac:spMkLst>
            <pc:docMk/>
            <pc:sldMk cId="4006250579" sldId="432"/>
            <ac:spMk id="4" creationId="{00000000-0000-0000-0000-000000000000}"/>
          </ac:spMkLst>
        </pc:spChg>
        <pc:spChg chg="mod">
          <ac:chgData name="Nico Martens" userId="fc591004f231fa11" providerId="LiveId" clId="{0DD3B4F6-791C-4E91-A036-B6D68C6FB158}" dt="2018-10-01T10:22:55.714" v="242"/>
          <ac:spMkLst>
            <pc:docMk/>
            <pc:sldMk cId="4006250579" sldId="432"/>
            <ac:spMk id="5" creationId="{00000000-0000-0000-0000-000000000000}"/>
          </ac:spMkLst>
        </pc:spChg>
        <pc:picChg chg="add mod">
          <ac:chgData name="Nico Martens" userId="fc591004f231fa11" providerId="LiveId" clId="{0DD3B4F6-791C-4E91-A036-B6D68C6FB158}" dt="2018-10-01T10:19:20.632" v="173" actId="1076"/>
          <ac:picMkLst>
            <pc:docMk/>
            <pc:sldMk cId="4006250579" sldId="432"/>
            <ac:picMk id="6" creationId="{1DB41BAD-C4ED-44D1-82E5-D95F8D101355}"/>
          </ac:picMkLst>
        </pc:picChg>
        <pc:picChg chg="add mod">
          <ac:chgData name="Nico Martens" userId="fc591004f231fa11" providerId="LiveId" clId="{0DD3B4F6-791C-4E91-A036-B6D68C6FB158}" dt="2018-10-01T10:17:35.722" v="168" actId="1076"/>
          <ac:picMkLst>
            <pc:docMk/>
            <pc:sldMk cId="4006250579" sldId="432"/>
            <ac:picMk id="7" creationId="{D6F905D4-83E2-482E-AE9F-FE895687D8D7}"/>
          </ac:picMkLst>
        </pc:picChg>
      </pc:sldChg>
      <pc:sldChg chg="addSp delSp modSp add delAnim modAnim">
        <pc:chgData name="Nico Martens" userId="fc591004f231fa11" providerId="LiveId" clId="{0DD3B4F6-791C-4E91-A036-B6D68C6FB158}" dt="2018-10-05T09:46:46.577" v="542"/>
        <pc:sldMkLst>
          <pc:docMk/>
          <pc:sldMk cId="327797364" sldId="433"/>
        </pc:sldMkLst>
        <pc:spChg chg="mod">
          <ac:chgData name="Nico Martens" userId="fc591004f231fa11" providerId="LiveId" clId="{0DD3B4F6-791C-4E91-A036-B6D68C6FB158}" dt="2018-10-01T10:22:55.714" v="242"/>
          <ac:spMkLst>
            <pc:docMk/>
            <pc:sldMk cId="327797364" sldId="433"/>
            <ac:spMk id="4" creationId="{00000000-0000-0000-0000-000000000000}"/>
          </ac:spMkLst>
        </pc:spChg>
        <pc:spChg chg="mod">
          <ac:chgData name="Nico Martens" userId="fc591004f231fa11" providerId="LiveId" clId="{0DD3B4F6-791C-4E91-A036-B6D68C6FB158}" dt="2018-10-01T10:22:55.714" v="242"/>
          <ac:spMkLst>
            <pc:docMk/>
            <pc:sldMk cId="327797364" sldId="433"/>
            <ac:spMk id="5" creationId="{00000000-0000-0000-0000-000000000000}"/>
          </ac:spMkLst>
        </pc:spChg>
        <pc:picChg chg="add del">
          <ac:chgData name="Nico Martens" userId="fc591004f231fa11" providerId="LiveId" clId="{0DD3B4F6-791C-4E91-A036-B6D68C6FB158}" dt="2018-10-05T09:45:32.998" v="533"/>
          <ac:picMkLst>
            <pc:docMk/>
            <pc:sldMk cId="327797364" sldId="433"/>
            <ac:picMk id="2" creationId="{F617C9A0-D6D0-4DC4-B711-FF50B86DF54A}"/>
          </ac:picMkLst>
        </pc:picChg>
        <pc:picChg chg="add del mod">
          <ac:chgData name="Nico Martens" userId="fc591004f231fa11" providerId="LiveId" clId="{0DD3B4F6-791C-4E91-A036-B6D68C6FB158}" dt="2018-10-05T09:46:33.814" v="538" actId="478"/>
          <ac:picMkLst>
            <pc:docMk/>
            <pc:sldMk cId="327797364" sldId="433"/>
            <ac:picMk id="3" creationId="{948274A2-93C5-44F4-B50C-B262DBF2143C}"/>
          </ac:picMkLst>
        </pc:picChg>
        <pc:picChg chg="add mod">
          <ac:chgData name="Nico Martens" userId="fc591004f231fa11" providerId="LiveId" clId="{0DD3B4F6-791C-4E91-A036-B6D68C6FB158}" dt="2018-10-01T10:20:02.171" v="185" actId="14100"/>
          <ac:picMkLst>
            <pc:docMk/>
            <pc:sldMk cId="327797364" sldId="433"/>
            <ac:picMk id="6" creationId="{38D46FBA-FBC0-49A6-9B5D-4CB39F716C73}"/>
          </ac:picMkLst>
        </pc:picChg>
        <pc:picChg chg="add mod">
          <ac:chgData name="Nico Martens" userId="fc591004f231fa11" providerId="LiveId" clId="{0DD3B4F6-791C-4E91-A036-B6D68C6FB158}" dt="2018-10-05T09:46:40.031" v="541" actId="1076"/>
          <ac:picMkLst>
            <pc:docMk/>
            <pc:sldMk cId="327797364" sldId="433"/>
            <ac:picMk id="7" creationId="{33C9B684-619B-44B7-B09D-414855DD20FF}"/>
          </ac:picMkLst>
        </pc:picChg>
      </pc:sldChg>
      <pc:sldChg chg="modSp add">
        <pc:chgData name="Nico Martens" userId="fc591004f231fa11" providerId="LiveId" clId="{0DD3B4F6-791C-4E91-A036-B6D68C6FB158}" dt="2018-10-01T10:23:47.046" v="261" actId="27636"/>
        <pc:sldMkLst>
          <pc:docMk/>
          <pc:sldMk cId="2483208637" sldId="434"/>
        </pc:sldMkLst>
        <pc:spChg chg="mod">
          <ac:chgData name="Nico Martens" userId="fc591004f231fa11" providerId="LiveId" clId="{0DD3B4F6-791C-4E91-A036-B6D68C6FB158}" dt="2018-10-01T10:23:37.828" v="255"/>
          <ac:spMkLst>
            <pc:docMk/>
            <pc:sldMk cId="2483208637" sldId="434"/>
            <ac:spMk id="4" creationId="{00000000-0000-0000-0000-000000000000}"/>
          </ac:spMkLst>
        </pc:spChg>
        <pc:spChg chg="mod">
          <ac:chgData name="Nico Martens" userId="fc591004f231fa11" providerId="LiveId" clId="{0DD3B4F6-791C-4E91-A036-B6D68C6FB158}" dt="2018-10-01T10:23:47.046" v="261" actId="27636"/>
          <ac:spMkLst>
            <pc:docMk/>
            <pc:sldMk cId="2483208637" sldId="434"/>
            <ac:spMk id="5" creationId="{00000000-0000-0000-0000-000000000000}"/>
          </ac:spMkLst>
        </pc:spChg>
      </pc:sldChg>
      <pc:sldChg chg="modSp add">
        <pc:chgData name="Nico Martens" userId="fc591004f231fa11" providerId="LiveId" clId="{0DD3B4F6-791C-4E91-A036-B6D68C6FB158}" dt="2018-10-01T10:24:41.998" v="293" actId="20577"/>
        <pc:sldMkLst>
          <pc:docMk/>
          <pc:sldMk cId="2415347906" sldId="436"/>
        </pc:sldMkLst>
        <pc:spChg chg="mod">
          <ac:chgData name="Nico Martens" userId="fc591004f231fa11" providerId="LiveId" clId="{0DD3B4F6-791C-4E91-A036-B6D68C6FB158}" dt="2018-10-01T10:24:08.187" v="265"/>
          <ac:spMkLst>
            <pc:docMk/>
            <pc:sldMk cId="2415347906" sldId="436"/>
            <ac:spMk id="4" creationId="{00000000-0000-0000-0000-000000000000}"/>
          </ac:spMkLst>
        </pc:spChg>
        <pc:spChg chg="mod">
          <ac:chgData name="Nico Martens" userId="fc591004f231fa11" providerId="LiveId" clId="{0DD3B4F6-791C-4E91-A036-B6D68C6FB158}" dt="2018-10-01T10:24:41.998" v="293" actId="20577"/>
          <ac:spMkLst>
            <pc:docMk/>
            <pc:sldMk cId="2415347906" sldId="436"/>
            <ac:spMk id="5" creationId="{00000000-0000-0000-0000-000000000000}"/>
          </ac:spMkLst>
        </pc:spChg>
      </pc:sldChg>
      <pc:sldChg chg="addSp modSp add">
        <pc:chgData name="Nico Martens" userId="fc591004f231fa11" providerId="LiveId" clId="{0DD3B4F6-791C-4E91-A036-B6D68C6FB158}" dt="2018-10-01T10:25:30.679" v="307" actId="1076"/>
        <pc:sldMkLst>
          <pc:docMk/>
          <pc:sldMk cId="2885050649" sldId="437"/>
        </pc:sldMkLst>
        <pc:spChg chg="mod">
          <ac:chgData name="Nico Martens" userId="fc591004f231fa11" providerId="LiveId" clId="{0DD3B4F6-791C-4E91-A036-B6D68C6FB158}" dt="2018-10-01T10:25:07.015" v="296"/>
          <ac:spMkLst>
            <pc:docMk/>
            <pc:sldMk cId="2885050649" sldId="437"/>
            <ac:spMk id="4" creationId="{00000000-0000-0000-0000-000000000000}"/>
          </ac:spMkLst>
        </pc:spChg>
        <pc:spChg chg="mod">
          <ac:chgData name="Nico Martens" userId="fc591004f231fa11" providerId="LiveId" clId="{0DD3B4F6-791C-4E91-A036-B6D68C6FB158}" dt="2018-10-01T10:25:16.417" v="301" actId="404"/>
          <ac:spMkLst>
            <pc:docMk/>
            <pc:sldMk cId="2885050649" sldId="437"/>
            <ac:spMk id="5" creationId="{00000000-0000-0000-0000-000000000000}"/>
          </ac:spMkLst>
        </pc:spChg>
        <pc:picChg chg="add mod">
          <ac:chgData name="Nico Martens" userId="fc591004f231fa11" providerId="LiveId" clId="{0DD3B4F6-791C-4E91-A036-B6D68C6FB158}" dt="2018-10-01T10:25:30.679" v="307" actId="1076"/>
          <ac:picMkLst>
            <pc:docMk/>
            <pc:sldMk cId="2885050649" sldId="437"/>
            <ac:picMk id="6" creationId="{87AB9EF0-BA0C-452D-830E-17F5F99C6515}"/>
          </ac:picMkLst>
        </pc:picChg>
      </pc:sldChg>
      <pc:sldChg chg="addSp modSp add">
        <pc:chgData name="Nico Martens" userId="fc591004f231fa11" providerId="LiveId" clId="{0DD3B4F6-791C-4E91-A036-B6D68C6FB158}" dt="2018-10-01T10:29:04.181" v="474" actId="1076"/>
        <pc:sldMkLst>
          <pc:docMk/>
          <pc:sldMk cId="2914622153" sldId="438"/>
        </pc:sldMkLst>
        <pc:spChg chg="mod">
          <ac:chgData name="Nico Martens" userId="fc591004f231fa11" providerId="LiveId" clId="{0DD3B4F6-791C-4E91-A036-B6D68C6FB158}" dt="2018-10-01T10:28:38.143" v="465"/>
          <ac:spMkLst>
            <pc:docMk/>
            <pc:sldMk cId="2914622153" sldId="438"/>
            <ac:spMk id="4" creationId="{00000000-0000-0000-0000-000000000000}"/>
          </ac:spMkLst>
        </pc:spChg>
        <pc:spChg chg="mod">
          <ac:chgData name="Nico Martens" userId="fc591004f231fa11" providerId="LiveId" clId="{0DD3B4F6-791C-4E91-A036-B6D68C6FB158}" dt="2018-10-01T10:28:57.378" v="471" actId="20577"/>
          <ac:spMkLst>
            <pc:docMk/>
            <pc:sldMk cId="2914622153" sldId="438"/>
            <ac:spMk id="5" creationId="{00000000-0000-0000-0000-000000000000}"/>
          </ac:spMkLst>
        </pc:spChg>
        <pc:picChg chg="add mod">
          <ac:chgData name="Nico Martens" userId="fc591004f231fa11" providerId="LiveId" clId="{0DD3B4F6-791C-4E91-A036-B6D68C6FB158}" dt="2018-10-01T10:29:04.181" v="474" actId="1076"/>
          <ac:picMkLst>
            <pc:docMk/>
            <pc:sldMk cId="2914622153" sldId="438"/>
            <ac:picMk id="6" creationId="{BE502B3F-5E73-4055-B585-CC266A49AE28}"/>
          </ac:picMkLst>
        </pc:picChg>
      </pc:sldChg>
      <pc:sldChg chg="delSp add setBg delDesignElem">
        <pc:chgData name="Nico Martens" userId="fc591004f231fa11" providerId="LiveId" clId="{0DD3B4F6-791C-4E91-A036-B6D68C6FB158}" dt="2018-10-01T10:21:19.962" v="229"/>
        <pc:sldMkLst>
          <pc:docMk/>
          <pc:sldMk cId="4189841120" sldId="441"/>
        </pc:sldMkLst>
        <pc:spChg chg="del">
          <ac:chgData name="Nico Martens" userId="fc591004f231fa11" providerId="LiveId" clId="{0DD3B4F6-791C-4E91-A036-B6D68C6FB158}" dt="2018-10-01T10:21:19.962" v="229"/>
          <ac:spMkLst>
            <pc:docMk/>
            <pc:sldMk cId="4189841120" sldId="441"/>
            <ac:spMk id="12" creationId="{71B2258F-86CA-4D4D-8270-BC05FCDEBFB3}"/>
          </ac:spMkLst>
        </pc:spChg>
      </pc:sldChg>
      <pc:sldChg chg="modSp add setBg">
        <pc:chgData name="Nico Martens" userId="fc591004f231fa11" providerId="LiveId" clId="{0DD3B4F6-791C-4E91-A036-B6D68C6FB158}" dt="2018-10-01T10:23:11.086" v="247"/>
        <pc:sldMkLst>
          <pc:docMk/>
          <pc:sldMk cId="4115023091" sldId="442"/>
        </pc:sldMkLst>
        <pc:spChg chg="mod">
          <ac:chgData name="Nico Martens" userId="fc591004f231fa11" providerId="LiveId" clId="{0DD3B4F6-791C-4E91-A036-B6D68C6FB158}" dt="2018-10-01T10:22:18.899" v="232" actId="207"/>
          <ac:spMkLst>
            <pc:docMk/>
            <pc:sldMk cId="4115023091" sldId="442"/>
            <ac:spMk id="2" creationId="{F93CCC8D-89F6-4FF0-8569-B16132521154}"/>
          </ac:spMkLst>
        </pc:spChg>
        <pc:picChg chg="mod">
          <ac:chgData name="Nico Martens" userId="fc591004f231fa11" providerId="LiveId" clId="{0DD3B4F6-791C-4E91-A036-B6D68C6FB158}" dt="2018-10-01T10:21:51.406" v="231" actId="1076"/>
          <ac:picMkLst>
            <pc:docMk/>
            <pc:sldMk cId="4115023091" sldId="442"/>
            <ac:picMk id="1032" creationId="{796B55DD-FC54-4512-9280-BEDC7AD7168A}"/>
          </ac:picMkLst>
        </pc:picChg>
      </pc:sldChg>
      <pc:sldChg chg="delSp add setBg delDesignElem">
        <pc:chgData name="Nico Martens" userId="fc591004f231fa11" providerId="LiveId" clId="{0DD3B4F6-791C-4E91-A036-B6D68C6FB158}" dt="2018-10-01T10:31:32.370" v="516"/>
        <pc:sldMkLst>
          <pc:docMk/>
          <pc:sldMk cId="1874814883" sldId="1140"/>
        </pc:sldMkLst>
        <pc:spChg chg="del">
          <ac:chgData name="Nico Martens" userId="fc591004f231fa11" providerId="LiveId" clId="{0DD3B4F6-791C-4E91-A036-B6D68C6FB158}" dt="2018-10-01T10:31:32.370" v="516"/>
          <ac:spMkLst>
            <pc:docMk/>
            <pc:sldMk cId="1874814883" sldId="1140"/>
            <ac:spMk id="12" creationId="{71B2258F-86CA-4D4D-8270-BC05FCDEBFB3}"/>
          </ac:spMkLst>
        </pc:spChg>
      </pc:sldChg>
      <pc:sldChg chg="add ord setBg">
        <pc:chgData name="Nico Martens" userId="fc591004f231fa11" providerId="LiveId" clId="{0DD3B4F6-791C-4E91-A036-B6D68C6FB158}" dt="2018-10-01T10:31:48.391" v="520"/>
        <pc:sldMkLst>
          <pc:docMk/>
          <pc:sldMk cId="269841752" sldId="1141"/>
        </pc:sldMkLst>
      </pc:sldChg>
      <pc:sldChg chg="add setBg">
        <pc:chgData name="Nico Martens" userId="fc591004f231fa11" providerId="LiveId" clId="{0DD3B4F6-791C-4E91-A036-B6D68C6FB158}" dt="2018-10-01T10:31:42.808" v="518"/>
        <pc:sldMkLst>
          <pc:docMk/>
          <pc:sldMk cId="2196738373" sldId="1142"/>
        </pc:sldMkLst>
      </pc:sldChg>
      <pc:sldChg chg="modSp add ord">
        <pc:chgData name="Nico Martens" userId="fc591004f231fa11" providerId="LiveId" clId="{0DD3B4F6-791C-4E91-A036-B6D68C6FB158}" dt="2018-10-01T10:32:04.493" v="523" actId="404"/>
        <pc:sldMkLst>
          <pc:docMk/>
          <pc:sldMk cId="3861697216" sldId="1143"/>
        </pc:sldMkLst>
        <pc:spChg chg="mod">
          <ac:chgData name="Nico Martens" userId="fc591004f231fa11" providerId="LiveId" clId="{0DD3B4F6-791C-4E91-A036-B6D68C6FB158}" dt="2018-10-01T10:32:04.493" v="523" actId="404"/>
          <ac:spMkLst>
            <pc:docMk/>
            <pc:sldMk cId="3861697216" sldId="1143"/>
            <ac:spMk id="3" creationId="{F504FAE1-6882-4F99-AA97-88DB7A8722A5}"/>
          </ac:spMkLst>
        </pc:spChg>
      </pc:sldChg>
      <pc:sldChg chg="delSp add setBg delDesignElem">
        <pc:chgData name="Nico Martens" userId="fc591004f231fa11" providerId="LiveId" clId="{0DD3B4F6-791C-4E91-A036-B6D68C6FB158}" dt="2018-10-01T10:24:57.851" v="295"/>
        <pc:sldMkLst>
          <pc:docMk/>
          <pc:sldMk cId="605187063" sldId="1152"/>
        </pc:sldMkLst>
        <pc:spChg chg="del">
          <ac:chgData name="Nico Martens" userId="fc591004f231fa11" providerId="LiveId" clId="{0DD3B4F6-791C-4E91-A036-B6D68C6FB158}" dt="2018-10-01T10:24:57.851" v="295"/>
          <ac:spMkLst>
            <pc:docMk/>
            <pc:sldMk cId="605187063" sldId="1152"/>
            <ac:spMk id="10" creationId="{71B2258F-86CA-4D4D-8270-BC05FCDEBFB3}"/>
          </ac:spMkLst>
        </pc:spChg>
      </pc:sldChg>
      <pc:sldChg chg="delSp add setBg delDesignElem">
        <pc:chgData name="Nico Martens" userId="fc591004f231fa11" providerId="LiveId" clId="{0DD3B4F6-791C-4E91-A036-B6D68C6FB158}" dt="2018-10-01T10:25:45.563" v="309"/>
        <pc:sldMkLst>
          <pc:docMk/>
          <pc:sldMk cId="230678032" sldId="1153"/>
        </pc:sldMkLst>
        <pc:spChg chg="del">
          <ac:chgData name="Nico Martens" userId="fc591004f231fa11" providerId="LiveId" clId="{0DD3B4F6-791C-4E91-A036-B6D68C6FB158}" dt="2018-10-01T10:25:45.563" v="309"/>
          <ac:spMkLst>
            <pc:docMk/>
            <pc:sldMk cId="230678032" sldId="1153"/>
            <ac:spMk id="10" creationId="{E20EB187-900F-4AF5-813B-101456D9FD39}"/>
          </ac:spMkLst>
        </pc:spChg>
        <pc:cxnChg chg="del">
          <ac:chgData name="Nico Martens" userId="fc591004f231fa11" providerId="LiveId" clId="{0DD3B4F6-791C-4E91-A036-B6D68C6FB158}" dt="2018-10-01T10:25:45.563" v="309"/>
          <ac:cxnSpMkLst>
            <pc:docMk/>
            <pc:sldMk cId="230678032" sldId="1153"/>
            <ac:cxnSpMk id="15" creationId="{624D17C8-E9C2-48A4-AA36-D7048A6CCC41}"/>
          </ac:cxnSpMkLst>
        </pc:cxnChg>
      </pc:sldChg>
      <pc:sldChg chg="modSp add">
        <pc:chgData name="Nico Martens" userId="fc591004f231fa11" providerId="LiveId" clId="{0DD3B4F6-791C-4E91-A036-B6D68C6FB158}" dt="2018-10-01T10:27:11.504" v="457" actId="207"/>
        <pc:sldMkLst>
          <pc:docMk/>
          <pc:sldMk cId="1383595076" sldId="1154"/>
        </pc:sldMkLst>
        <pc:spChg chg="mod">
          <ac:chgData name="Nico Martens" userId="fc591004f231fa11" providerId="LiveId" clId="{0DD3B4F6-791C-4E91-A036-B6D68C6FB158}" dt="2018-10-01T10:27:02.556" v="455" actId="20577"/>
          <ac:spMkLst>
            <pc:docMk/>
            <pc:sldMk cId="1383595076" sldId="1154"/>
            <ac:spMk id="3" creationId="{E415EEAC-7C2A-4385-8F35-725DB1042D9B}"/>
          </ac:spMkLst>
        </pc:spChg>
        <pc:spChg chg="mod">
          <ac:chgData name="Nico Martens" userId="fc591004f231fa11" providerId="LiveId" clId="{0DD3B4F6-791C-4E91-A036-B6D68C6FB158}" dt="2018-10-01T10:27:11.504" v="457" actId="207"/>
          <ac:spMkLst>
            <pc:docMk/>
            <pc:sldMk cId="1383595076" sldId="1154"/>
            <ac:spMk id="7" creationId="{9D122B59-E0D3-4489-A9FD-4C5BB2BD7D9F}"/>
          </ac:spMkLst>
        </pc:spChg>
      </pc:sldChg>
      <pc:sldChg chg="modSp add">
        <pc:chgData name="Nico Martens" userId="fc591004f231fa11" providerId="LiveId" clId="{0DD3B4F6-791C-4E91-A036-B6D68C6FB158}" dt="2018-10-01T10:28:18.751" v="464" actId="207"/>
        <pc:sldMkLst>
          <pc:docMk/>
          <pc:sldMk cId="3833416193" sldId="1155"/>
        </pc:sldMkLst>
        <pc:spChg chg="mod">
          <ac:chgData name="Nico Martens" userId="fc591004f231fa11" providerId="LiveId" clId="{0DD3B4F6-791C-4E91-A036-B6D68C6FB158}" dt="2018-10-01T10:28:18.751" v="464" actId="207"/>
          <ac:spMkLst>
            <pc:docMk/>
            <pc:sldMk cId="3833416193" sldId="1155"/>
            <ac:spMk id="4" creationId="{DF7130CD-BE95-4D52-89BC-2C7AF7DBFE78}"/>
          </ac:spMkLst>
        </pc:spChg>
      </pc:sldChg>
      <pc:sldChg chg="delSp add setBg delDesignElem">
        <pc:chgData name="Nico Martens" userId="fc591004f231fa11" providerId="LiveId" clId="{0DD3B4F6-791C-4E91-A036-B6D68C6FB158}" dt="2018-10-01T10:29:08.149" v="476"/>
        <pc:sldMkLst>
          <pc:docMk/>
          <pc:sldMk cId="1958000250" sldId="1156"/>
        </pc:sldMkLst>
        <pc:spChg chg="del">
          <ac:chgData name="Nico Martens" userId="fc591004f231fa11" providerId="LiveId" clId="{0DD3B4F6-791C-4E91-A036-B6D68C6FB158}" dt="2018-10-01T10:29:08.149" v="476"/>
          <ac:spMkLst>
            <pc:docMk/>
            <pc:sldMk cId="1958000250" sldId="1156"/>
            <ac:spMk id="10" creationId="{E20EB187-900F-4AF5-813B-101456D9FD39}"/>
          </ac:spMkLst>
        </pc:spChg>
        <pc:cxnChg chg="del">
          <ac:chgData name="Nico Martens" userId="fc591004f231fa11" providerId="LiveId" clId="{0DD3B4F6-791C-4E91-A036-B6D68C6FB158}" dt="2018-10-01T10:29:08.149" v="476"/>
          <ac:cxnSpMkLst>
            <pc:docMk/>
            <pc:sldMk cId="1958000250" sldId="1156"/>
            <ac:cxnSpMk id="15" creationId="{624D17C8-E9C2-48A4-AA36-D7048A6CCC41}"/>
          </ac:cxnSpMkLst>
        </pc:cxnChg>
      </pc:sldChg>
      <pc:sldChg chg="delSp add setBg delDesignElem">
        <pc:chgData name="Nico Martens" userId="fc591004f231fa11" providerId="LiveId" clId="{0DD3B4F6-791C-4E91-A036-B6D68C6FB158}" dt="2018-10-01T10:30:08.363" v="510"/>
        <pc:sldMkLst>
          <pc:docMk/>
          <pc:sldMk cId="2832566263" sldId="1158"/>
        </pc:sldMkLst>
        <pc:spChg chg="del">
          <ac:chgData name="Nico Martens" userId="fc591004f231fa11" providerId="LiveId" clId="{0DD3B4F6-791C-4E91-A036-B6D68C6FB158}" dt="2018-10-01T10:30:08.363" v="510"/>
          <ac:spMkLst>
            <pc:docMk/>
            <pc:sldMk cId="2832566263" sldId="1158"/>
            <ac:spMk id="10" creationId="{E20EB187-900F-4AF5-813B-101456D9FD39}"/>
          </ac:spMkLst>
        </pc:spChg>
        <pc:cxnChg chg="del">
          <ac:chgData name="Nico Martens" userId="fc591004f231fa11" providerId="LiveId" clId="{0DD3B4F6-791C-4E91-A036-B6D68C6FB158}" dt="2018-10-01T10:30:08.363" v="510"/>
          <ac:cxnSpMkLst>
            <pc:docMk/>
            <pc:sldMk cId="2832566263" sldId="1158"/>
            <ac:cxnSpMk id="15" creationId="{624D17C8-E9C2-48A4-AA36-D7048A6CCC41}"/>
          </ac:cxnSpMkLst>
        </pc:cxnChg>
      </pc:sldChg>
      <pc:sldChg chg="addSp delSp modSp">
        <pc:chgData name="Nico Martens" userId="fc591004f231fa11" providerId="LiveId" clId="{0DD3B4F6-791C-4E91-A036-B6D68C6FB158}" dt="2018-10-06T08:46:36.077" v="553" actId="478"/>
        <pc:sldMkLst>
          <pc:docMk/>
          <pc:sldMk cId="3577488826" sldId="1159"/>
        </pc:sldMkLst>
        <pc:picChg chg="add mod">
          <ac:chgData name="Nico Martens" userId="fc591004f231fa11" providerId="LiveId" clId="{0DD3B4F6-791C-4E91-A036-B6D68C6FB158}" dt="2018-10-06T08:45:48.019" v="548" actId="1076"/>
          <ac:picMkLst>
            <pc:docMk/>
            <pc:sldMk cId="3577488826" sldId="1159"/>
            <ac:picMk id="8" creationId="{C9C2C2D6-AEF0-40D0-ACE5-1F7FF31F2E5B}"/>
          </ac:picMkLst>
        </pc:picChg>
        <pc:picChg chg="del">
          <ac:chgData name="Nico Martens" userId="fc591004f231fa11" providerId="LiveId" clId="{0DD3B4F6-791C-4E91-A036-B6D68C6FB158}" dt="2018-10-06T08:45:33.482" v="545" actId="478"/>
          <ac:picMkLst>
            <pc:docMk/>
            <pc:sldMk cId="3577488826" sldId="1159"/>
            <ac:picMk id="9" creationId="{CAAF5749-C8D0-48CB-953C-A2CBCF25AC18}"/>
          </ac:picMkLst>
        </pc:picChg>
        <pc:picChg chg="add del mod">
          <ac:chgData name="Nico Martens" userId="fc591004f231fa11" providerId="LiveId" clId="{0DD3B4F6-791C-4E91-A036-B6D68C6FB158}" dt="2018-10-06T08:46:36.077" v="553" actId="478"/>
          <ac:picMkLst>
            <pc:docMk/>
            <pc:sldMk cId="3577488826" sldId="1159"/>
            <ac:picMk id="11" creationId="{3DF8FA6B-D0DA-41B1-8B96-FCB1164A9E7E}"/>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github.com/SharePoint/PnP-PowerShell/" TargetMode="External"/><Relationship Id="rId2" Type="http://schemas.openxmlformats.org/officeDocument/2006/relationships/hyperlink" Target="https://github.com/pnp/pnpjs" TargetMode="External"/><Relationship Id="rId1" Type="http://schemas.openxmlformats.org/officeDocument/2006/relationships/hyperlink" Target="https://github.com/SharePoint/PnP-Sites-Core" TargetMode="Externa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diagrams/_rels/data2.xml.rels><?xml version="1.0" encoding="UTF-8" standalone="yes"?>
<Relationships xmlns="http://schemas.openxmlformats.org/package/2006/relationships"><Relationship Id="rId3" Type="http://schemas.openxmlformats.org/officeDocument/2006/relationships/hyperlink" Target="https://github.com/SharePoint/PnP-PowerShell/" TargetMode="External"/><Relationship Id="rId2" Type="http://schemas.openxmlformats.org/officeDocument/2006/relationships/hyperlink" Target="https://github.com/pnp/pnpjs" TargetMode="External"/><Relationship Id="rId1" Type="http://schemas.openxmlformats.org/officeDocument/2006/relationships/hyperlink" Target="https://github.com/SharePoint/PnP-Sites-Core" TargetMode="Externa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3" Type="http://schemas.openxmlformats.org/officeDocument/2006/relationships/hyperlink" Target="https://github.com/pnp/pnpjs" TargetMode="External"/><Relationship Id="rId2" Type="http://schemas.openxmlformats.org/officeDocument/2006/relationships/image" Target="../media/image37.png"/><Relationship Id="rId1" Type="http://schemas.openxmlformats.org/officeDocument/2006/relationships/hyperlink" Target="https://github.com/SharePoint/PnP-Sites-Core" TargetMode="External"/><Relationship Id="rId6" Type="http://schemas.openxmlformats.org/officeDocument/2006/relationships/image" Target="../media/image39.png"/><Relationship Id="rId5" Type="http://schemas.openxmlformats.org/officeDocument/2006/relationships/hyperlink" Target="https://github.com/SharePoint/PnP-PowerShell/" TargetMode="External"/><Relationship Id="rId4" Type="http://schemas.openxmlformats.org/officeDocument/2006/relationships/image" Target="../media/image38.png"/></Relationships>
</file>

<file path=ppt/diagrams/_rels/drawing2.xml.rels><?xml version="1.0" encoding="UTF-8" standalone="yes"?>
<Relationships xmlns="http://schemas.openxmlformats.org/package/2006/relationships"><Relationship Id="rId3" Type="http://schemas.openxmlformats.org/officeDocument/2006/relationships/hyperlink" Target="https://github.com/pnp/pnpjs" TargetMode="External"/><Relationship Id="rId2" Type="http://schemas.openxmlformats.org/officeDocument/2006/relationships/image" Target="../media/image37.png"/><Relationship Id="rId1" Type="http://schemas.openxmlformats.org/officeDocument/2006/relationships/hyperlink" Target="https://github.com/SharePoint/PnP-Sites-Core" TargetMode="External"/><Relationship Id="rId6" Type="http://schemas.openxmlformats.org/officeDocument/2006/relationships/image" Target="../media/image39.png"/><Relationship Id="rId5" Type="http://schemas.openxmlformats.org/officeDocument/2006/relationships/hyperlink" Target="https://github.com/SharePoint/PnP-PowerShell/" TargetMode="External"/><Relationship Id="rId4"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5BFB2-6038-4C2E-BF83-2AC294EC489A}" type="doc">
      <dgm:prSet loTypeId="urn:microsoft.com/office/officeart/2005/8/layout/hList2" loCatId="list" qsTypeId="urn:microsoft.com/office/officeart/2005/8/quickstyle/simple1" qsCatId="simple" csTypeId="urn:microsoft.com/office/officeart/2005/8/colors/colorful4" csCatId="colorful" phldr="1"/>
      <dgm:spPr/>
      <dgm:t>
        <a:bodyPr/>
        <a:lstStyle/>
        <a:p>
          <a:endParaRPr lang="en-IN"/>
        </a:p>
      </dgm:t>
    </dgm:pt>
    <dgm:pt modelId="{003AB537-5D1E-406F-9582-783526055008}">
      <dgm:prSet phldrT="[Text]"/>
      <dgm:spPr/>
      <dgm:t>
        <a:bodyPr/>
        <a:lstStyle/>
        <a:p>
          <a:r>
            <a:rPr lang="en-IN" dirty="0"/>
            <a:t>SharePoint  Developer</a:t>
          </a:r>
        </a:p>
      </dgm:t>
    </dgm:pt>
    <dgm:pt modelId="{6BEF05C0-860C-41D5-8790-1DC5C51556D9}" type="parTrans" cxnId="{FC023363-6399-494D-A06E-E4AAA9B678EC}">
      <dgm:prSet/>
      <dgm:spPr/>
      <dgm:t>
        <a:bodyPr/>
        <a:lstStyle/>
        <a:p>
          <a:endParaRPr lang="en-IN"/>
        </a:p>
      </dgm:t>
    </dgm:pt>
    <dgm:pt modelId="{205B08A1-4DD9-450F-AA6B-D3A5B62456F2}" type="sibTrans" cxnId="{FC023363-6399-494D-A06E-E4AAA9B678EC}">
      <dgm:prSet/>
      <dgm:spPr/>
      <dgm:t>
        <a:bodyPr/>
        <a:lstStyle/>
        <a:p>
          <a:endParaRPr lang="en-IN"/>
        </a:p>
      </dgm:t>
    </dgm:pt>
    <dgm:pt modelId="{879A39A3-97C1-4849-BDB3-17F4ABD990A3}">
      <dgm:prSet phldrT="[Text]" custT="1"/>
      <dgm:spPr/>
      <dgm:t>
        <a:bodyPr/>
        <a:lstStyle/>
        <a:p>
          <a:r>
            <a:rPr lang="en-IN" sz="2400" dirty="0"/>
            <a:t>PnP Core</a:t>
          </a:r>
        </a:p>
      </dgm:t>
    </dgm:pt>
    <dgm:pt modelId="{013AAE17-D579-4E8B-B21C-A4827516AC6D}" type="parTrans" cxnId="{960BA359-6134-4626-99E3-3982AB2125BA}">
      <dgm:prSet/>
      <dgm:spPr/>
      <dgm:t>
        <a:bodyPr/>
        <a:lstStyle/>
        <a:p>
          <a:endParaRPr lang="en-IN"/>
        </a:p>
      </dgm:t>
    </dgm:pt>
    <dgm:pt modelId="{AE4DE985-7902-41A9-88A4-A77D7C9D97F3}" type="sibTrans" cxnId="{960BA359-6134-4626-99E3-3982AB2125BA}">
      <dgm:prSet/>
      <dgm:spPr/>
      <dgm:t>
        <a:bodyPr/>
        <a:lstStyle/>
        <a:p>
          <a:endParaRPr lang="en-IN"/>
        </a:p>
      </dgm:t>
    </dgm:pt>
    <dgm:pt modelId="{C169112B-651E-4E91-9BBB-6C12E0FC1141}">
      <dgm:prSet phldrT="[Text]" custT="1"/>
      <dgm:spPr/>
      <dgm:t>
        <a:bodyPr/>
        <a:lstStyle/>
        <a:p>
          <a:r>
            <a:rPr lang="en-IN" sz="1600" dirty="0"/>
            <a:t>Install the </a:t>
          </a:r>
          <a:r>
            <a:rPr lang="en-IN" sz="1600" dirty="0" err="1"/>
            <a:t>nuget</a:t>
          </a:r>
          <a:r>
            <a:rPr lang="en-IN" sz="1600" dirty="0"/>
            <a:t> package</a:t>
          </a:r>
        </a:p>
      </dgm:t>
    </dgm:pt>
    <dgm:pt modelId="{FA98B5C8-70F7-488A-A302-080C9B63D392}" type="parTrans" cxnId="{924D26F5-F17E-4271-A9C3-134133E9EE64}">
      <dgm:prSet/>
      <dgm:spPr/>
      <dgm:t>
        <a:bodyPr/>
        <a:lstStyle/>
        <a:p>
          <a:endParaRPr lang="en-IN"/>
        </a:p>
      </dgm:t>
    </dgm:pt>
    <dgm:pt modelId="{ACD8855C-2BA7-4B3D-89A9-CC7D27CD7DF7}" type="sibTrans" cxnId="{924D26F5-F17E-4271-A9C3-134133E9EE64}">
      <dgm:prSet/>
      <dgm:spPr/>
      <dgm:t>
        <a:bodyPr/>
        <a:lstStyle/>
        <a:p>
          <a:endParaRPr lang="en-IN"/>
        </a:p>
      </dgm:t>
    </dgm:pt>
    <dgm:pt modelId="{645135E1-F3E0-4130-9B1F-7C2A595993D4}">
      <dgm:prSet phldrT="[Text]"/>
      <dgm:spPr/>
      <dgm:t>
        <a:bodyPr/>
        <a:lstStyle/>
        <a:p>
          <a:r>
            <a:rPr lang="en-IN" dirty="0"/>
            <a:t>Front End Developer</a:t>
          </a:r>
        </a:p>
      </dgm:t>
    </dgm:pt>
    <dgm:pt modelId="{3F1FD805-C123-4D8C-857E-EBF59D3EDE99}" type="parTrans" cxnId="{0E3EB88A-C198-4E6F-A4A4-D2FE1DF7D697}">
      <dgm:prSet/>
      <dgm:spPr/>
      <dgm:t>
        <a:bodyPr/>
        <a:lstStyle/>
        <a:p>
          <a:endParaRPr lang="en-IN"/>
        </a:p>
      </dgm:t>
    </dgm:pt>
    <dgm:pt modelId="{9926A648-1BCC-40DE-9CD4-91D920688D44}" type="sibTrans" cxnId="{0E3EB88A-C198-4E6F-A4A4-D2FE1DF7D697}">
      <dgm:prSet/>
      <dgm:spPr/>
      <dgm:t>
        <a:bodyPr/>
        <a:lstStyle/>
        <a:p>
          <a:endParaRPr lang="en-IN"/>
        </a:p>
      </dgm:t>
    </dgm:pt>
    <dgm:pt modelId="{37DB9413-6239-42E6-9A2B-5570B8F1BDCE}">
      <dgm:prSet phldrT="[Text]" custT="1"/>
      <dgm:spPr/>
      <dgm:t>
        <a:bodyPr/>
        <a:lstStyle/>
        <a:p>
          <a:r>
            <a:rPr lang="en-IN" sz="2400" dirty="0"/>
            <a:t>PnP JS</a:t>
          </a:r>
        </a:p>
      </dgm:t>
    </dgm:pt>
    <dgm:pt modelId="{BD26683A-AB37-46DB-8205-2891DA5B7AED}" type="parTrans" cxnId="{8C75126E-CA7C-4F56-A8A3-F18761A9A230}">
      <dgm:prSet/>
      <dgm:spPr/>
      <dgm:t>
        <a:bodyPr/>
        <a:lstStyle/>
        <a:p>
          <a:endParaRPr lang="en-IN"/>
        </a:p>
      </dgm:t>
    </dgm:pt>
    <dgm:pt modelId="{10299CF2-C573-433F-93B6-4D1BBC03BEF0}" type="sibTrans" cxnId="{8C75126E-CA7C-4F56-A8A3-F18761A9A230}">
      <dgm:prSet/>
      <dgm:spPr/>
      <dgm:t>
        <a:bodyPr/>
        <a:lstStyle/>
        <a:p>
          <a:endParaRPr lang="en-IN"/>
        </a:p>
      </dgm:t>
    </dgm:pt>
    <dgm:pt modelId="{B35D7FF9-D7E2-4FE0-A89A-708BB3D5BA01}">
      <dgm:prSet phldrT="[Text]" custT="1"/>
      <dgm:spPr/>
      <dgm:t>
        <a:bodyPr/>
        <a:lstStyle/>
        <a:p>
          <a:r>
            <a:rPr lang="en-IN" sz="1600" dirty="0"/>
            <a:t>Install the </a:t>
          </a:r>
          <a:r>
            <a:rPr lang="en-IN" sz="1600" dirty="0" err="1"/>
            <a:t>npm</a:t>
          </a:r>
          <a:r>
            <a:rPr lang="en-IN" sz="1600" dirty="0"/>
            <a:t> package</a:t>
          </a:r>
        </a:p>
      </dgm:t>
    </dgm:pt>
    <dgm:pt modelId="{02031432-76E5-4A66-BD40-FEC13712B74A}" type="parTrans" cxnId="{5A1FEEDE-D219-4931-A136-D79D1BD8EA25}">
      <dgm:prSet/>
      <dgm:spPr/>
      <dgm:t>
        <a:bodyPr/>
        <a:lstStyle/>
        <a:p>
          <a:endParaRPr lang="en-IN"/>
        </a:p>
      </dgm:t>
    </dgm:pt>
    <dgm:pt modelId="{78F4483B-3566-46E9-902B-D9087736FF8F}" type="sibTrans" cxnId="{5A1FEEDE-D219-4931-A136-D79D1BD8EA25}">
      <dgm:prSet/>
      <dgm:spPr/>
      <dgm:t>
        <a:bodyPr/>
        <a:lstStyle/>
        <a:p>
          <a:endParaRPr lang="en-IN"/>
        </a:p>
      </dgm:t>
    </dgm:pt>
    <dgm:pt modelId="{4E05220D-E26B-40AA-AB76-1163F091DC73}">
      <dgm:prSet phldrT="[Text]"/>
      <dgm:spPr/>
      <dgm:t>
        <a:bodyPr/>
        <a:lstStyle/>
        <a:p>
          <a:r>
            <a:rPr lang="en-IN" dirty="0"/>
            <a:t>SharePoint Admin / Functional</a:t>
          </a:r>
        </a:p>
      </dgm:t>
    </dgm:pt>
    <dgm:pt modelId="{FD7BDF42-573A-4AF8-8581-7FEA23A68993}" type="parTrans" cxnId="{E5A5FDD6-B1D8-446C-94B7-D0A1053C92BE}">
      <dgm:prSet/>
      <dgm:spPr/>
      <dgm:t>
        <a:bodyPr/>
        <a:lstStyle/>
        <a:p>
          <a:endParaRPr lang="en-IN"/>
        </a:p>
      </dgm:t>
    </dgm:pt>
    <dgm:pt modelId="{A72AE4A4-9EA5-462B-9FA4-B70ABECEFAA8}" type="sibTrans" cxnId="{E5A5FDD6-B1D8-446C-94B7-D0A1053C92BE}">
      <dgm:prSet/>
      <dgm:spPr/>
      <dgm:t>
        <a:bodyPr/>
        <a:lstStyle/>
        <a:p>
          <a:endParaRPr lang="en-IN"/>
        </a:p>
      </dgm:t>
    </dgm:pt>
    <dgm:pt modelId="{FDE8A068-8157-440C-94CE-C4ABA92CD788}">
      <dgm:prSet phldrT="[Text]"/>
      <dgm:spPr>
        <a:solidFill>
          <a:srgbClr val="002060"/>
        </a:solidFill>
      </dgm:spPr>
      <dgm:t>
        <a:bodyPr/>
        <a:lstStyle/>
        <a:p>
          <a:r>
            <a:rPr lang="en-IN" sz="2200" dirty="0"/>
            <a:t>PnP PowerShell</a:t>
          </a:r>
        </a:p>
      </dgm:t>
    </dgm:pt>
    <dgm:pt modelId="{ED90A6C8-7CBA-483E-85A2-EB84CE1CC016}" type="parTrans" cxnId="{48D7EF7C-332C-4F73-B26D-E230E81DD77E}">
      <dgm:prSet/>
      <dgm:spPr/>
      <dgm:t>
        <a:bodyPr/>
        <a:lstStyle/>
        <a:p>
          <a:endParaRPr lang="en-IN"/>
        </a:p>
      </dgm:t>
    </dgm:pt>
    <dgm:pt modelId="{7836FC30-A476-4510-AA73-1D39C3A118D5}" type="sibTrans" cxnId="{48D7EF7C-332C-4F73-B26D-E230E81DD77E}">
      <dgm:prSet/>
      <dgm:spPr/>
      <dgm:t>
        <a:bodyPr/>
        <a:lstStyle/>
        <a:p>
          <a:endParaRPr lang="en-IN"/>
        </a:p>
      </dgm:t>
    </dgm:pt>
    <dgm:pt modelId="{7EEEB3DC-4A7A-48DF-9E9C-8FEBE2493AEA}">
      <dgm:prSet phldrT="[Text]" custT="1"/>
      <dgm:spPr>
        <a:solidFill>
          <a:srgbClr val="002060"/>
        </a:solidFill>
      </dgm:spPr>
      <dgm:t>
        <a:bodyPr/>
        <a:lstStyle/>
        <a:p>
          <a:r>
            <a:rPr lang="en-IN" sz="1600" dirty="0"/>
            <a:t>Install the </a:t>
          </a:r>
          <a:r>
            <a:rPr lang="en-IN" sz="1600" dirty="0" err="1"/>
            <a:t>nuget</a:t>
          </a:r>
          <a:r>
            <a:rPr lang="en-IN" sz="1600" dirty="0"/>
            <a:t> package</a:t>
          </a:r>
        </a:p>
      </dgm:t>
    </dgm:pt>
    <dgm:pt modelId="{869BFA44-42E7-4BC7-93ED-88586415913F}" type="parTrans" cxnId="{01105B05-687F-4D42-97A0-F5788E49719E}">
      <dgm:prSet/>
      <dgm:spPr/>
      <dgm:t>
        <a:bodyPr/>
        <a:lstStyle/>
        <a:p>
          <a:endParaRPr lang="en-IN"/>
        </a:p>
      </dgm:t>
    </dgm:pt>
    <dgm:pt modelId="{EBB2FAB9-0B5A-4E22-B83B-943948F9894D}" type="sibTrans" cxnId="{01105B05-687F-4D42-97A0-F5788E49719E}">
      <dgm:prSet/>
      <dgm:spPr/>
      <dgm:t>
        <a:bodyPr/>
        <a:lstStyle/>
        <a:p>
          <a:endParaRPr lang="en-IN"/>
        </a:p>
      </dgm:t>
    </dgm:pt>
    <dgm:pt modelId="{4DBCD424-94D3-4499-A28D-FC51672B3B07}">
      <dgm:prSet phldrT="[Text]" custT="1"/>
      <dgm:spPr/>
      <dgm:t>
        <a:bodyPr/>
        <a:lstStyle/>
        <a:p>
          <a:r>
            <a:rPr lang="en-IN" sz="1600" b="0" i="0" dirty="0">
              <a:hlinkClick xmlns:r="http://schemas.openxmlformats.org/officeDocument/2006/relationships" r:id="rId1" tooltip="https://github.com/SharePoint/PnP-Sites-Core"/>
            </a:rPr>
            <a:t>https://github.com/SharePoint/PnP-Sites-Core</a:t>
          </a:r>
          <a:endParaRPr lang="en-IN" sz="1600" dirty="0"/>
        </a:p>
      </dgm:t>
    </dgm:pt>
    <dgm:pt modelId="{29E04368-133E-4251-91C8-C21EE8055379}" type="parTrans" cxnId="{140A2CFA-CA31-4BD9-A20F-07D01C23B061}">
      <dgm:prSet/>
      <dgm:spPr/>
      <dgm:t>
        <a:bodyPr/>
        <a:lstStyle/>
        <a:p>
          <a:endParaRPr lang="en-IN"/>
        </a:p>
      </dgm:t>
    </dgm:pt>
    <dgm:pt modelId="{A3E97D52-F2F3-48E0-8E37-F891EAF94E40}" type="sibTrans" cxnId="{140A2CFA-CA31-4BD9-A20F-07D01C23B061}">
      <dgm:prSet/>
      <dgm:spPr/>
      <dgm:t>
        <a:bodyPr/>
        <a:lstStyle/>
        <a:p>
          <a:endParaRPr lang="en-IN"/>
        </a:p>
      </dgm:t>
    </dgm:pt>
    <dgm:pt modelId="{EC7DE89C-1FBB-4B3B-B935-182DE78BE75A}">
      <dgm:prSet phldrT="[Text]" custT="1"/>
      <dgm:spPr/>
      <dgm:t>
        <a:bodyPr/>
        <a:lstStyle/>
        <a:p>
          <a:r>
            <a:rPr lang="en-IN" sz="1600" b="0" i="0" dirty="0">
              <a:hlinkClick xmlns:r="http://schemas.openxmlformats.org/officeDocument/2006/relationships" r:id="rId2" tooltip="https://github.com/pnp/pnpjs"/>
            </a:rPr>
            <a:t>https://github.com/pnp/pnpjs</a:t>
          </a:r>
          <a:r>
            <a:rPr lang="en-IN" sz="1600" b="0" i="0" dirty="0"/>
            <a:t> </a:t>
          </a:r>
          <a:endParaRPr lang="en-IN" sz="1600" dirty="0"/>
        </a:p>
      </dgm:t>
    </dgm:pt>
    <dgm:pt modelId="{B14EF992-6DDE-4105-A7AF-618D433740C8}" type="parTrans" cxnId="{CA0E70F2-7390-47A4-A591-6AA5A2BE3CB2}">
      <dgm:prSet/>
      <dgm:spPr/>
      <dgm:t>
        <a:bodyPr/>
        <a:lstStyle/>
        <a:p>
          <a:endParaRPr lang="en-IN"/>
        </a:p>
      </dgm:t>
    </dgm:pt>
    <dgm:pt modelId="{EBCF0EB2-8CFC-4AC5-B6F1-9A3C01284297}" type="sibTrans" cxnId="{CA0E70F2-7390-47A4-A591-6AA5A2BE3CB2}">
      <dgm:prSet/>
      <dgm:spPr/>
      <dgm:t>
        <a:bodyPr/>
        <a:lstStyle/>
        <a:p>
          <a:endParaRPr lang="en-IN"/>
        </a:p>
      </dgm:t>
    </dgm:pt>
    <dgm:pt modelId="{375A4F59-540A-4992-A292-BCEE429837C4}">
      <dgm:prSet phldrT="[Text]" custT="1"/>
      <dgm:spPr>
        <a:solidFill>
          <a:srgbClr val="002060"/>
        </a:solidFill>
      </dgm:spPr>
      <dgm:t>
        <a:bodyPr/>
        <a:lstStyle/>
        <a:p>
          <a:r>
            <a:rPr lang="en-IN" sz="1600" b="0" i="0" dirty="0">
              <a:hlinkClick xmlns:r="http://schemas.openxmlformats.org/officeDocument/2006/relationships" r:id="rId3" tooltip="https://github.com/SharePoint/PnP-PowerShell/"/>
            </a:rPr>
            <a:t>https://github.com/SharePoint/PnP-PowerShell/</a:t>
          </a:r>
          <a:endParaRPr lang="en-IN" sz="1600" dirty="0"/>
        </a:p>
      </dgm:t>
    </dgm:pt>
    <dgm:pt modelId="{30F55152-9EB6-47B7-A145-31523BBBAD1F}" type="parTrans" cxnId="{6EB674C9-8F86-4F41-80AB-EE065A41DDC7}">
      <dgm:prSet/>
      <dgm:spPr/>
      <dgm:t>
        <a:bodyPr/>
        <a:lstStyle/>
        <a:p>
          <a:endParaRPr lang="en-IN"/>
        </a:p>
      </dgm:t>
    </dgm:pt>
    <dgm:pt modelId="{EC18526D-87ED-46B2-8748-0D0D9D113434}" type="sibTrans" cxnId="{6EB674C9-8F86-4F41-80AB-EE065A41DDC7}">
      <dgm:prSet/>
      <dgm:spPr/>
      <dgm:t>
        <a:bodyPr/>
        <a:lstStyle/>
        <a:p>
          <a:endParaRPr lang="en-IN"/>
        </a:p>
      </dgm:t>
    </dgm:pt>
    <dgm:pt modelId="{C5F3E38D-12C1-4C38-8371-C8ED3C31AAF9}">
      <dgm:prSet phldrT="[Text]" custT="1"/>
      <dgm:spPr/>
      <dgm:t>
        <a:bodyPr/>
        <a:lstStyle/>
        <a:p>
          <a:r>
            <a:rPr lang="en-IN" sz="1600" b="0" i="0" dirty="0"/>
            <a:t>Install-Package </a:t>
          </a:r>
          <a:r>
            <a:rPr lang="en-IN" sz="1600" b="0" i="0" dirty="0" err="1"/>
            <a:t>SharePointPnPCoreOnline</a:t>
          </a:r>
          <a:r>
            <a:rPr lang="en-IN" sz="1600" b="0" i="0" dirty="0"/>
            <a:t> -Version 3.3.1811.0</a:t>
          </a:r>
          <a:endParaRPr lang="en-IN" sz="1600" dirty="0"/>
        </a:p>
      </dgm:t>
    </dgm:pt>
    <dgm:pt modelId="{6F818E56-0A9F-4710-A715-2B9AFE3F79F1}" type="parTrans" cxnId="{02D72F5F-49BF-4E01-8C76-D1BFCA52A114}">
      <dgm:prSet/>
      <dgm:spPr/>
      <dgm:t>
        <a:bodyPr/>
        <a:lstStyle/>
        <a:p>
          <a:endParaRPr lang="en-IN"/>
        </a:p>
      </dgm:t>
    </dgm:pt>
    <dgm:pt modelId="{31F65DDF-F3A8-4D80-B392-943B94B6C5FE}" type="sibTrans" cxnId="{02D72F5F-49BF-4E01-8C76-D1BFCA52A114}">
      <dgm:prSet/>
      <dgm:spPr/>
      <dgm:t>
        <a:bodyPr/>
        <a:lstStyle/>
        <a:p>
          <a:endParaRPr lang="en-IN"/>
        </a:p>
      </dgm:t>
    </dgm:pt>
    <dgm:pt modelId="{022DDEC6-C729-4224-B9FE-EC6C2F417EF3}">
      <dgm:prSet phldrT="[Text]" custT="1"/>
      <dgm:spPr/>
      <dgm:t>
        <a:bodyPr/>
        <a:lstStyle/>
        <a:p>
          <a:r>
            <a:rPr lang="nb-NO" sz="1600" b="0" i="0" dirty="0"/>
            <a:t>npm install @pnp/logging @pnp/common @pnp/odata @pnp/sp --save</a:t>
          </a:r>
          <a:endParaRPr lang="en-IN" sz="1600" dirty="0"/>
        </a:p>
      </dgm:t>
    </dgm:pt>
    <dgm:pt modelId="{AF1F0689-AA39-44C1-9A1C-5AC398D97EC9}" type="parTrans" cxnId="{1FD11462-2C14-44FB-98D0-B7D628E187EF}">
      <dgm:prSet/>
      <dgm:spPr/>
      <dgm:t>
        <a:bodyPr/>
        <a:lstStyle/>
        <a:p>
          <a:endParaRPr lang="en-IN"/>
        </a:p>
      </dgm:t>
    </dgm:pt>
    <dgm:pt modelId="{8CEF6175-0C26-495A-BC2F-4ECB9329F70A}" type="sibTrans" cxnId="{1FD11462-2C14-44FB-98D0-B7D628E187EF}">
      <dgm:prSet/>
      <dgm:spPr/>
      <dgm:t>
        <a:bodyPr/>
        <a:lstStyle/>
        <a:p>
          <a:endParaRPr lang="en-IN"/>
        </a:p>
      </dgm:t>
    </dgm:pt>
    <dgm:pt modelId="{6BBAB9A0-820B-4D27-9104-7F4D4DBDCE32}">
      <dgm:prSet phldrT="[Text]" custT="1"/>
      <dgm:spPr>
        <a:solidFill>
          <a:srgbClr val="002060"/>
        </a:solidFill>
      </dgm:spPr>
      <dgm:t>
        <a:bodyPr/>
        <a:lstStyle/>
        <a:p>
          <a:r>
            <a:rPr lang="en-IN" sz="1600" b="0" i="0" dirty="0"/>
            <a:t>Install-Module </a:t>
          </a:r>
          <a:r>
            <a:rPr lang="en-IN" sz="1600" b="0" i="0" dirty="0" err="1"/>
            <a:t>SharePointPnPPowerShellOnline</a:t>
          </a:r>
          <a:endParaRPr lang="en-IN" sz="1600" dirty="0"/>
        </a:p>
      </dgm:t>
    </dgm:pt>
    <dgm:pt modelId="{BF6884E9-F4D8-4F0C-BFE8-FFFAF5B88BA7}" type="parTrans" cxnId="{B5E997AD-954A-4F2D-B144-CEA85465B6C1}">
      <dgm:prSet/>
      <dgm:spPr/>
      <dgm:t>
        <a:bodyPr/>
        <a:lstStyle/>
        <a:p>
          <a:endParaRPr lang="en-IN"/>
        </a:p>
      </dgm:t>
    </dgm:pt>
    <dgm:pt modelId="{D37D0CA6-890A-4DC1-A703-2D4BA4272D8D}" type="sibTrans" cxnId="{B5E997AD-954A-4F2D-B144-CEA85465B6C1}">
      <dgm:prSet/>
      <dgm:spPr/>
      <dgm:t>
        <a:bodyPr/>
        <a:lstStyle/>
        <a:p>
          <a:endParaRPr lang="en-IN"/>
        </a:p>
      </dgm:t>
    </dgm:pt>
    <dgm:pt modelId="{519CD7E0-9D94-4F8B-99F9-96FD4C1F7596}" type="pres">
      <dgm:prSet presAssocID="{72C5BFB2-6038-4C2E-BF83-2AC294EC489A}" presName="linearFlow" presStyleCnt="0">
        <dgm:presLayoutVars>
          <dgm:dir/>
          <dgm:animLvl val="lvl"/>
          <dgm:resizeHandles/>
        </dgm:presLayoutVars>
      </dgm:prSet>
      <dgm:spPr/>
      <dgm:t>
        <a:bodyPr/>
        <a:lstStyle/>
        <a:p>
          <a:endParaRPr lang="en-US"/>
        </a:p>
      </dgm:t>
    </dgm:pt>
    <dgm:pt modelId="{B4640D51-24EC-457F-90B6-7C249ABAFA7C}" type="pres">
      <dgm:prSet presAssocID="{003AB537-5D1E-406F-9582-783526055008}" presName="compositeNode" presStyleCnt="0">
        <dgm:presLayoutVars>
          <dgm:bulletEnabled val="1"/>
        </dgm:presLayoutVars>
      </dgm:prSet>
      <dgm:spPr/>
    </dgm:pt>
    <dgm:pt modelId="{C452A5D4-7F86-4238-AA77-736BA0F8A45B}" type="pres">
      <dgm:prSet presAssocID="{003AB537-5D1E-406F-9582-783526055008}" presName="image" presStyleLbl="fgImgPlace1" presStyleIdx="0" presStyleCnt="3"/>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8EFDEA92-36BF-4A4F-BB3B-F07BB48F32AD}" type="pres">
      <dgm:prSet presAssocID="{003AB537-5D1E-406F-9582-783526055008}" presName="childNode" presStyleLbl="node1" presStyleIdx="0" presStyleCnt="3" custScaleX="105525">
        <dgm:presLayoutVars>
          <dgm:bulletEnabled val="1"/>
        </dgm:presLayoutVars>
      </dgm:prSet>
      <dgm:spPr/>
      <dgm:t>
        <a:bodyPr/>
        <a:lstStyle/>
        <a:p>
          <a:endParaRPr lang="en-US"/>
        </a:p>
      </dgm:t>
    </dgm:pt>
    <dgm:pt modelId="{78F4300B-EA3C-461F-8BCD-96DA4FF5F21E}" type="pres">
      <dgm:prSet presAssocID="{003AB537-5D1E-406F-9582-783526055008}" presName="parentNode" presStyleLbl="revTx" presStyleIdx="0" presStyleCnt="3">
        <dgm:presLayoutVars>
          <dgm:chMax val="0"/>
          <dgm:bulletEnabled val="1"/>
        </dgm:presLayoutVars>
      </dgm:prSet>
      <dgm:spPr/>
      <dgm:t>
        <a:bodyPr/>
        <a:lstStyle/>
        <a:p>
          <a:endParaRPr lang="en-US"/>
        </a:p>
      </dgm:t>
    </dgm:pt>
    <dgm:pt modelId="{CDA2464E-C2C4-45FB-807B-0DA104492752}" type="pres">
      <dgm:prSet presAssocID="{205B08A1-4DD9-450F-AA6B-D3A5B62456F2}" presName="sibTrans" presStyleCnt="0"/>
      <dgm:spPr/>
    </dgm:pt>
    <dgm:pt modelId="{8AFFAA2F-8CA7-4203-819A-82A37FF37D57}" type="pres">
      <dgm:prSet presAssocID="{645135E1-F3E0-4130-9B1F-7C2A595993D4}" presName="compositeNode" presStyleCnt="0">
        <dgm:presLayoutVars>
          <dgm:bulletEnabled val="1"/>
        </dgm:presLayoutVars>
      </dgm:prSet>
      <dgm:spPr/>
    </dgm:pt>
    <dgm:pt modelId="{5DBF7D9D-ACD6-40E5-86BE-08CB61C4E803}" type="pres">
      <dgm:prSet presAssocID="{645135E1-F3E0-4130-9B1F-7C2A595993D4}" presName="image" presStyleLbl="fgImgPlace1" presStyleIdx="1" presStyleCnt="3"/>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6627E22B-6E53-4243-B40C-65D0EB36CBF0}" type="pres">
      <dgm:prSet presAssocID="{645135E1-F3E0-4130-9B1F-7C2A595993D4}" presName="childNode" presStyleLbl="node1" presStyleIdx="1" presStyleCnt="3">
        <dgm:presLayoutVars>
          <dgm:bulletEnabled val="1"/>
        </dgm:presLayoutVars>
      </dgm:prSet>
      <dgm:spPr/>
      <dgm:t>
        <a:bodyPr/>
        <a:lstStyle/>
        <a:p>
          <a:endParaRPr lang="en-US"/>
        </a:p>
      </dgm:t>
    </dgm:pt>
    <dgm:pt modelId="{D30312A5-22B0-4C99-9356-5CB5B031C800}" type="pres">
      <dgm:prSet presAssocID="{645135E1-F3E0-4130-9B1F-7C2A595993D4}" presName="parentNode" presStyleLbl="revTx" presStyleIdx="1" presStyleCnt="3">
        <dgm:presLayoutVars>
          <dgm:chMax val="0"/>
          <dgm:bulletEnabled val="1"/>
        </dgm:presLayoutVars>
      </dgm:prSet>
      <dgm:spPr/>
      <dgm:t>
        <a:bodyPr/>
        <a:lstStyle/>
        <a:p>
          <a:endParaRPr lang="en-US"/>
        </a:p>
      </dgm:t>
    </dgm:pt>
    <dgm:pt modelId="{D5D775D4-EA42-4255-8301-A431BF8C2363}" type="pres">
      <dgm:prSet presAssocID="{9926A648-1BCC-40DE-9CD4-91D920688D44}" presName="sibTrans" presStyleCnt="0"/>
      <dgm:spPr/>
    </dgm:pt>
    <dgm:pt modelId="{53FD6901-3504-4B7C-ADD3-B2C424E59854}" type="pres">
      <dgm:prSet presAssocID="{4E05220D-E26B-40AA-AB76-1163F091DC73}" presName="compositeNode" presStyleCnt="0">
        <dgm:presLayoutVars>
          <dgm:bulletEnabled val="1"/>
        </dgm:presLayoutVars>
      </dgm:prSet>
      <dgm:spPr/>
    </dgm:pt>
    <dgm:pt modelId="{5273390A-36F0-439B-870D-D28C0479FAC6}" type="pres">
      <dgm:prSet presAssocID="{4E05220D-E26B-40AA-AB76-1163F091DC73}" presName="image" presStyleLbl="fgImgPlace1" presStyleIdx="2" presStyleCnt="3"/>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pt>
    <dgm:pt modelId="{CBB1FA3B-C180-4247-A535-096D9D7EC506}" type="pres">
      <dgm:prSet presAssocID="{4E05220D-E26B-40AA-AB76-1163F091DC73}" presName="childNode" presStyleLbl="node1" presStyleIdx="2" presStyleCnt="3">
        <dgm:presLayoutVars>
          <dgm:bulletEnabled val="1"/>
        </dgm:presLayoutVars>
      </dgm:prSet>
      <dgm:spPr/>
      <dgm:t>
        <a:bodyPr/>
        <a:lstStyle/>
        <a:p>
          <a:endParaRPr lang="en-US"/>
        </a:p>
      </dgm:t>
    </dgm:pt>
    <dgm:pt modelId="{B6BCBCDB-824D-417A-AFA4-0721309B3E25}" type="pres">
      <dgm:prSet presAssocID="{4E05220D-E26B-40AA-AB76-1163F091DC73}" presName="parentNode" presStyleLbl="revTx" presStyleIdx="2" presStyleCnt="3">
        <dgm:presLayoutVars>
          <dgm:chMax val="0"/>
          <dgm:bulletEnabled val="1"/>
        </dgm:presLayoutVars>
      </dgm:prSet>
      <dgm:spPr/>
      <dgm:t>
        <a:bodyPr/>
        <a:lstStyle/>
        <a:p>
          <a:endParaRPr lang="en-US"/>
        </a:p>
      </dgm:t>
    </dgm:pt>
  </dgm:ptLst>
  <dgm:cxnLst>
    <dgm:cxn modelId="{5A1FEEDE-D219-4931-A136-D79D1BD8EA25}" srcId="{645135E1-F3E0-4130-9B1F-7C2A595993D4}" destId="{B35D7FF9-D7E2-4FE0-A89A-708BB3D5BA01}" srcOrd="1" destOrd="0" parTransId="{02031432-76E5-4A66-BD40-FEC13712B74A}" sibTransId="{78F4483B-3566-46E9-902B-D9087736FF8F}"/>
    <dgm:cxn modelId="{9569C33F-18DE-4C98-B882-4110397EA05A}" type="presOf" srcId="{B35D7FF9-D7E2-4FE0-A89A-708BB3D5BA01}" destId="{6627E22B-6E53-4243-B40C-65D0EB36CBF0}" srcOrd="0" destOrd="1" presId="urn:microsoft.com/office/officeart/2005/8/layout/hList2"/>
    <dgm:cxn modelId="{989ED6C3-B3B3-4309-BC43-2FF6C2049715}" type="presOf" srcId="{6BBAB9A0-820B-4D27-9104-7F4D4DBDCE32}" destId="{CBB1FA3B-C180-4247-A535-096D9D7EC506}" srcOrd="0" destOrd="2" presId="urn:microsoft.com/office/officeart/2005/8/layout/hList2"/>
    <dgm:cxn modelId="{8ACCDEAB-2B78-4D9A-9031-B56CBBC2FA53}" type="presOf" srcId="{C5F3E38D-12C1-4C38-8371-C8ED3C31AAF9}" destId="{8EFDEA92-36BF-4A4F-BB3B-F07BB48F32AD}" srcOrd="0" destOrd="2" presId="urn:microsoft.com/office/officeart/2005/8/layout/hList2"/>
    <dgm:cxn modelId="{FC023363-6399-494D-A06E-E4AAA9B678EC}" srcId="{72C5BFB2-6038-4C2E-BF83-2AC294EC489A}" destId="{003AB537-5D1E-406F-9582-783526055008}" srcOrd="0" destOrd="0" parTransId="{6BEF05C0-860C-41D5-8790-1DC5C51556D9}" sibTransId="{205B08A1-4DD9-450F-AA6B-D3A5B62456F2}"/>
    <dgm:cxn modelId="{FC9D29CF-391B-4C24-B6C8-F655D41B3012}" type="presOf" srcId="{FDE8A068-8157-440C-94CE-C4ABA92CD788}" destId="{CBB1FA3B-C180-4247-A535-096D9D7EC506}" srcOrd="0" destOrd="0" presId="urn:microsoft.com/office/officeart/2005/8/layout/hList2"/>
    <dgm:cxn modelId="{E5A5FDD6-B1D8-446C-94B7-D0A1053C92BE}" srcId="{72C5BFB2-6038-4C2E-BF83-2AC294EC489A}" destId="{4E05220D-E26B-40AA-AB76-1163F091DC73}" srcOrd="2" destOrd="0" parTransId="{FD7BDF42-573A-4AF8-8581-7FEA23A68993}" sibTransId="{A72AE4A4-9EA5-462B-9FA4-B70ABECEFAA8}"/>
    <dgm:cxn modelId="{644EB83E-CE53-41E8-8FA5-39507911891C}" type="presOf" srcId="{645135E1-F3E0-4130-9B1F-7C2A595993D4}" destId="{D30312A5-22B0-4C99-9356-5CB5B031C800}" srcOrd="0" destOrd="0" presId="urn:microsoft.com/office/officeart/2005/8/layout/hList2"/>
    <dgm:cxn modelId="{48D7EF7C-332C-4F73-B26D-E230E81DD77E}" srcId="{4E05220D-E26B-40AA-AB76-1163F091DC73}" destId="{FDE8A068-8157-440C-94CE-C4ABA92CD788}" srcOrd="0" destOrd="0" parTransId="{ED90A6C8-7CBA-483E-85A2-EB84CE1CC016}" sibTransId="{7836FC30-A476-4510-AA73-1D39C3A118D5}"/>
    <dgm:cxn modelId="{0E3EB88A-C198-4E6F-A4A4-D2FE1DF7D697}" srcId="{72C5BFB2-6038-4C2E-BF83-2AC294EC489A}" destId="{645135E1-F3E0-4130-9B1F-7C2A595993D4}" srcOrd="1" destOrd="0" parTransId="{3F1FD805-C123-4D8C-857E-EBF59D3EDE99}" sibTransId="{9926A648-1BCC-40DE-9CD4-91D920688D44}"/>
    <dgm:cxn modelId="{AFC5927B-86FD-4D74-864D-7EC63F3AF56D}" type="presOf" srcId="{003AB537-5D1E-406F-9582-783526055008}" destId="{78F4300B-EA3C-461F-8BCD-96DA4FF5F21E}" srcOrd="0" destOrd="0" presId="urn:microsoft.com/office/officeart/2005/8/layout/hList2"/>
    <dgm:cxn modelId="{02D72F5F-49BF-4E01-8C76-D1BFCA52A114}" srcId="{003AB537-5D1E-406F-9582-783526055008}" destId="{C5F3E38D-12C1-4C38-8371-C8ED3C31AAF9}" srcOrd="2" destOrd="0" parTransId="{6F818E56-0A9F-4710-A715-2B9AFE3F79F1}" sibTransId="{31F65DDF-F3A8-4D80-B392-943B94B6C5FE}"/>
    <dgm:cxn modelId="{99EA0959-AE46-459F-9FBF-189144F88C27}" type="presOf" srcId="{37DB9413-6239-42E6-9A2B-5570B8F1BDCE}" destId="{6627E22B-6E53-4243-B40C-65D0EB36CBF0}" srcOrd="0" destOrd="0" presId="urn:microsoft.com/office/officeart/2005/8/layout/hList2"/>
    <dgm:cxn modelId="{B5E997AD-954A-4F2D-B144-CEA85465B6C1}" srcId="{4E05220D-E26B-40AA-AB76-1163F091DC73}" destId="{6BBAB9A0-820B-4D27-9104-7F4D4DBDCE32}" srcOrd="2" destOrd="0" parTransId="{BF6884E9-F4D8-4F0C-BFE8-FFFAF5B88BA7}" sibTransId="{D37D0CA6-890A-4DC1-A703-2D4BA4272D8D}"/>
    <dgm:cxn modelId="{F0896E09-1742-4D1A-A87F-B021E74F2DD7}" type="presOf" srcId="{879A39A3-97C1-4849-BDB3-17F4ABD990A3}" destId="{8EFDEA92-36BF-4A4F-BB3B-F07BB48F32AD}" srcOrd="0" destOrd="0" presId="urn:microsoft.com/office/officeart/2005/8/layout/hList2"/>
    <dgm:cxn modelId="{6EB674C9-8F86-4F41-80AB-EE065A41DDC7}" srcId="{4E05220D-E26B-40AA-AB76-1163F091DC73}" destId="{375A4F59-540A-4992-A292-BCEE429837C4}" srcOrd="3" destOrd="0" parTransId="{30F55152-9EB6-47B7-A145-31523BBBAD1F}" sibTransId="{EC18526D-87ED-46B2-8748-0D0D9D113434}"/>
    <dgm:cxn modelId="{1FD11462-2C14-44FB-98D0-B7D628E187EF}" srcId="{645135E1-F3E0-4130-9B1F-7C2A595993D4}" destId="{022DDEC6-C729-4224-B9FE-EC6C2F417EF3}" srcOrd="2" destOrd="0" parTransId="{AF1F0689-AA39-44C1-9A1C-5AC398D97EC9}" sibTransId="{8CEF6175-0C26-495A-BC2F-4ECB9329F70A}"/>
    <dgm:cxn modelId="{01105B05-687F-4D42-97A0-F5788E49719E}" srcId="{4E05220D-E26B-40AA-AB76-1163F091DC73}" destId="{7EEEB3DC-4A7A-48DF-9E9C-8FEBE2493AEA}" srcOrd="1" destOrd="0" parTransId="{869BFA44-42E7-4BC7-93ED-88586415913F}" sibTransId="{EBB2FAB9-0B5A-4E22-B83B-943948F9894D}"/>
    <dgm:cxn modelId="{A6536B7E-5039-4239-9DBE-DE19299142D7}" type="presOf" srcId="{4DBCD424-94D3-4499-A28D-FC51672B3B07}" destId="{8EFDEA92-36BF-4A4F-BB3B-F07BB48F32AD}" srcOrd="0" destOrd="3" presId="urn:microsoft.com/office/officeart/2005/8/layout/hList2"/>
    <dgm:cxn modelId="{FC38A2EF-AEE3-4376-A54A-11E7740A1810}" type="presOf" srcId="{EC7DE89C-1FBB-4B3B-B935-182DE78BE75A}" destId="{6627E22B-6E53-4243-B40C-65D0EB36CBF0}" srcOrd="0" destOrd="3" presId="urn:microsoft.com/office/officeart/2005/8/layout/hList2"/>
    <dgm:cxn modelId="{C37ADA14-ECC5-41E2-9E68-0CFB0E37C45F}" type="presOf" srcId="{022DDEC6-C729-4224-B9FE-EC6C2F417EF3}" destId="{6627E22B-6E53-4243-B40C-65D0EB36CBF0}" srcOrd="0" destOrd="2" presId="urn:microsoft.com/office/officeart/2005/8/layout/hList2"/>
    <dgm:cxn modelId="{8C75126E-CA7C-4F56-A8A3-F18761A9A230}" srcId="{645135E1-F3E0-4130-9B1F-7C2A595993D4}" destId="{37DB9413-6239-42E6-9A2B-5570B8F1BDCE}" srcOrd="0" destOrd="0" parTransId="{BD26683A-AB37-46DB-8205-2891DA5B7AED}" sibTransId="{10299CF2-C573-433F-93B6-4D1BBC03BEF0}"/>
    <dgm:cxn modelId="{93248A71-E8F5-45B4-9C0F-E2B86B67F16A}" type="presOf" srcId="{7EEEB3DC-4A7A-48DF-9E9C-8FEBE2493AEA}" destId="{CBB1FA3B-C180-4247-A535-096D9D7EC506}" srcOrd="0" destOrd="1" presId="urn:microsoft.com/office/officeart/2005/8/layout/hList2"/>
    <dgm:cxn modelId="{BAB36D5A-76C5-4F7D-A70E-2FD65EF6A266}" type="presOf" srcId="{4E05220D-E26B-40AA-AB76-1163F091DC73}" destId="{B6BCBCDB-824D-417A-AFA4-0721309B3E25}" srcOrd="0" destOrd="0" presId="urn:microsoft.com/office/officeart/2005/8/layout/hList2"/>
    <dgm:cxn modelId="{C0A6BC95-056F-48F7-8026-0D10D6E4FCF1}" type="presOf" srcId="{72C5BFB2-6038-4C2E-BF83-2AC294EC489A}" destId="{519CD7E0-9D94-4F8B-99F9-96FD4C1F7596}" srcOrd="0" destOrd="0" presId="urn:microsoft.com/office/officeart/2005/8/layout/hList2"/>
    <dgm:cxn modelId="{CA0E70F2-7390-47A4-A591-6AA5A2BE3CB2}" srcId="{645135E1-F3E0-4130-9B1F-7C2A595993D4}" destId="{EC7DE89C-1FBB-4B3B-B935-182DE78BE75A}" srcOrd="3" destOrd="0" parTransId="{B14EF992-6DDE-4105-A7AF-618D433740C8}" sibTransId="{EBCF0EB2-8CFC-4AC5-B6F1-9A3C01284297}"/>
    <dgm:cxn modelId="{6E8D011E-9F27-491F-BC93-A99CAA4F11E1}" type="presOf" srcId="{375A4F59-540A-4992-A292-BCEE429837C4}" destId="{CBB1FA3B-C180-4247-A535-096D9D7EC506}" srcOrd="0" destOrd="3" presId="urn:microsoft.com/office/officeart/2005/8/layout/hList2"/>
    <dgm:cxn modelId="{140A2CFA-CA31-4BD9-A20F-07D01C23B061}" srcId="{003AB537-5D1E-406F-9582-783526055008}" destId="{4DBCD424-94D3-4499-A28D-FC51672B3B07}" srcOrd="3" destOrd="0" parTransId="{29E04368-133E-4251-91C8-C21EE8055379}" sibTransId="{A3E97D52-F2F3-48E0-8E37-F891EAF94E40}"/>
    <dgm:cxn modelId="{960BA359-6134-4626-99E3-3982AB2125BA}" srcId="{003AB537-5D1E-406F-9582-783526055008}" destId="{879A39A3-97C1-4849-BDB3-17F4ABD990A3}" srcOrd="0" destOrd="0" parTransId="{013AAE17-D579-4E8B-B21C-A4827516AC6D}" sibTransId="{AE4DE985-7902-41A9-88A4-A77D7C9D97F3}"/>
    <dgm:cxn modelId="{D47E65A4-CB3F-405C-98BD-CFE8E4BD68C2}" type="presOf" srcId="{C169112B-651E-4E91-9BBB-6C12E0FC1141}" destId="{8EFDEA92-36BF-4A4F-BB3B-F07BB48F32AD}" srcOrd="0" destOrd="1" presId="urn:microsoft.com/office/officeart/2005/8/layout/hList2"/>
    <dgm:cxn modelId="{924D26F5-F17E-4271-A9C3-134133E9EE64}" srcId="{003AB537-5D1E-406F-9582-783526055008}" destId="{C169112B-651E-4E91-9BBB-6C12E0FC1141}" srcOrd="1" destOrd="0" parTransId="{FA98B5C8-70F7-488A-A302-080C9B63D392}" sibTransId="{ACD8855C-2BA7-4B3D-89A9-CC7D27CD7DF7}"/>
    <dgm:cxn modelId="{D6A54858-43A0-4AB9-AE41-A894C26C32B9}" type="presParOf" srcId="{519CD7E0-9D94-4F8B-99F9-96FD4C1F7596}" destId="{B4640D51-24EC-457F-90B6-7C249ABAFA7C}" srcOrd="0" destOrd="0" presId="urn:microsoft.com/office/officeart/2005/8/layout/hList2"/>
    <dgm:cxn modelId="{47D68D96-41FE-4800-9F58-2ACFB7EA9F84}" type="presParOf" srcId="{B4640D51-24EC-457F-90B6-7C249ABAFA7C}" destId="{C452A5D4-7F86-4238-AA77-736BA0F8A45B}" srcOrd="0" destOrd="0" presId="urn:microsoft.com/office/officeart/2005/8/layout/hList2"/>
    <dgm:cxn modelId="{BBEE5A43-E4A5-407A-9750-D7E5015DF899}" type="presParOf" srcId="{B4640D51-24EC-457F-90B6-7C249ABAFA7C}" destId="{8EFDEA92-36BF-4A4F-BB3B-F07BB48F32AD}" srcOrd="1" destOrd="0" presId="urn:microsoft.com/office/officeart/2005/8/layout/hList2"/>
    <dgm:cxn modelId="{F0FCB0B8-ED63-4183-9046-5C7B3D3FAA52}" type="presParOf" srcId="{B4640D51-24EC-457F-90B6-7C249ABAFA7C}" destId="{78F4300B-EA3C-461F-8BCD-96DA4FF5F21E}" srcOrd="2" destOrd="0" presId="urn:microsoft.com/office/officeart/2005/8/layout/hList2"/>
    <dgm:cxn modelId="{3C0F1C7F-10BF-4F47-A77F-DA67F286273B}" type="presParOf" srcId="{519CD7E0-9D94-4F8B-99F9-96FD4C1F7596}" destId="{CDA2464E-C2C4-45FB-807B-0DA104492752}" srcOrd="1" destOrd="0" presId="urn:microsoft.com/office/officeart/2005/8/layout/hList2"/>
    <dgm:cxn modelId="{12C8434D-67E9-4E32-9409-6E2DC7FB4F21}" type="presParOf" srcId="{519CD7E0-9D94-4F8B-99F9-96FD4C1F7596}" destId="{8AFFAA2F-8CA7-4203-819A-82A37FF37D57}" srcOrd="2" destOrd="0" presId="urn:microsoft.com/office/officeart/2005/8/layout/hList2"/>
    <dgm:cxn modelId="{9A43F78A-FD11-4606-BAA2-E5B3FCE15251}" type="presParOf" srcId="{8AFFAA2F-8CA7-4203-819A-82A37FF37D57}" destId="{5DBF7D9D-ACD6-40E5-86BE-08CB61C4E803}" srcOrd="0" destOrd="0" presId="urn:microsoft.com/office/officeart/2005/8/layout/hList2"/>
    <dgm:cxn modelId="{588A02AE-7E83-4C59-B831-E09798431040}" type="presParOf" srcId="{8AFFAA2F-8CA7-4203-819A-82A37FF37D57}" destId="{6627E22B-6E53-4243-B40C-65D0EB36CBF0}" srcOrd="1" destOrd="0" presId="urn:microsoft.com/office/officeart/2005/8/layout/hList2"/>
    <dgm:cxn modelId="{52A5BD93-9B29-44B5-A85F-42DD70044D14}" type="presParOf" srcId="{8AFFAA2F-8CA7-4203-819A-82A37FF37D57}" destId="{D30312A5-22B0-4C99-9356-5CB5B031C800}" srcOrd="2" destOrd="0" presId="urn:microsoft.com/office/officeart/2005/8/layout/hList2"/>
    <dgm:cxn modelId="{3C2C444B-4FDD-4CC9-AF86-955471D20D29}" type="presParOf" srcId="{519CD7E0-9D94-4F8B-99F9-96FD4C1F7596}" destId="{D5D775D4-EA42-4255-8301-A431BF8C2363}" srcOrd="3" destOrd="0" presId="urn:microsoft.com/office/officeart/2005/8/layout/hList2"/>
    <dgm:cxn modelId="{9DF1B642-B37B-4F02-931F-3C66ED044E27}" type="presParOf" srcId="{519CD7E0-9D94-4F8B-99F9-96FD4C1F7596}" destId="{53FD6901-3504-4B7C-ADD3-B2C424E59854}" srcOrd="4" destOrd="0" presId="urn:microsoft.com/office/officeart/2005/8/layout/hList2"/>
    <dgm:cxn modelId="{B1916EF2-4545-4BF2-ABE5-EBD420B9D2DF}" type="presParOf" srcId="{53FD6901-3504-4B7C-ADD3-B2C424E59854}" destId="{5273390A-36F0-439B-870D-D28C0479FAC6}" srcOrd="0" destOrd="0" presId="urn:microsoft.com/office/officeart/2005/8/layout/hList2"/>
    <dgm:cxn modelId="{E006F39F-7FAE-4BCB-A5E3-C3174F9066BF}" type="presParOf" srcId="{53FD6901-3504-4B7C-ADD3-B2C424E59854}" destId="{CBB1FA3B-C180-4247-A535-096D9D7EC506}" srcOrd="1" destOrd="0" presId="urn:microsoft.com/office/officeart/2005/8/layout/hList2"/>
    <dgm:cxn modelId="{49C11A61-375C-4F3D-B46B-0FA3DEE7907B}" type="presParOf" srcId="{53FD6901-3504-4B7C-ADD3-B2C424E59854}" destId="{B6BCBCDB-824D-417A-AFA4-0721309B3E25}"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C5BFB2-6038-4C2E-BF83-2AC294EC489A}" type="doc">
      <dgm:prSet loTypeId="urn:microsoft.com/office/officeart/2005/8/layout/hList2" loCatId="list" qsTypeId="urn:microsoft.com/office/officeart/2005/8/quickstyle/simple1" qsCatId="simple" csTypeId="urn:microsoft.com/office/officeart/2005/8/colors/colorful4" csCatId="colorful" phldr="1"/>
      <dgm:spPr/>
      <dgm:t>
        <a:bodyPr/>
        <a:lstStyle/>
        <a:p>
          <a:endParaRPr lang="en-IN"/>
        </a:p>
      </dgm:t>
    </dgm:pt>
    <dgm:pt modelId="{003AB537-5D1E-406F-9582-783526055008}">
      <dgm:prSet phldrT="[Text]"/>
      <dgm:spPr/>
      <dgm:t>
        <a:bodyPr/>
        <a:lstStyle/>
        <a:p>
          <a:endParaRPr lang="en-IN" dirty="0"/>
        </a:p>
      </dgm:t>
    </dgm:pt>
    <dgm:pt modelId="{6BEF05C0-860C-41D5-8790-1DC5C51556D9}" type="parTrans" cxnId="{FC023363-6399-494D-A06E-E4AAA9B678EC}">
      <dgm:prSet/>
      <dgm:spPr/>
      <dgm:t>
        <a:bodyPr/>
        <a:lstStyle/>
        <a:p>
          <a:endParaRPr lang="en-IN"/>
        </a:p>
      </dgm:t>
    </dgm:pt>
    <dgm:pt modelId="{205B08A1-4DD9-450F-AA6B-D3A5B62456F2}" type="sibTrans" cxnId="{FC023363-6399-494D-A06E-E4AAA9B678EC}">
      <dgm:prSet/>
      <dgm:spPr/>
      <dgm:t>
        <a:bodyPr/>
        <a:lstStyle/>
        <a:p>
          <a:endParaRPr lang="en-IN"/>
        </a:p>
      </dgm:t>
    </dgm:pt>
    <dgm:pt modelId="{879A39A3-97C1-4849-BDB3-17F4ABD990A3}">
      <dgm:prSet phldrT="[Text]" custT="1"/>
      <dgm:spPr/>
      <dgm:t>
        <a:bodyPr/>
        <a:lstStyle/>
        <a:p>
          <a:r>
            <a:rPr lang="en-IN" sz="2400" dirty="0"/>
            <a:t>React controls</a:t>
          </a:r>
        </a:p>
      </dgm:t>
    </dgm:pt>
    <dgm:pt modelId="{013AAE17-D579-4E8B-B21C-A4827516AC6D}" type="parTrans" cxnId="{960BA359-6134-4626-99E3-3982AB2125BA}">
      <dgm:prSet/>
      <dgm:spPr/>
      <dgm:t>
        <a:bodyPr/>
        <a:lstStyle/>
        <a:p>
          <a:endParaRPr lang="en-IN"/>
        </a:p>
      </dgm:t>
    </dgm:pt>
    <dgm:pt modelId="{AE4DE985-7902-41A9-88A4-A77D7C9D97F3}" type="sibTrans" cxnId="{960BA359-6134-4626-99E3-3982AB2125BA}">
      <dgm:prSet/>
      <dgm:spPr/>
      <dgm:t>
        <a:bodyPr/>
        <a:lstStyle/>
        <a:p>
          <a:endParaRPr lang="en-IN"/>
        </a:p>
      </dgm:t>
    </dgm:pt>
    <dgm:pt modelId="{C169112B-651E-4E91-9BBB-6C12E0FC1141}">
      <dgm:prSet phldrT="[Text]" custT="1"/>
      <dgm:spPr/>
      <dgm:t>
        <a:bodyPr/>
        <a:lstStyle/>
        <a:p>
          <a:r>
            <a:rPr lang="en-IN" sz="1600" dirty="0"/>
            <a:t>Install the </a:t>
          </a:r>
          <a:r>
            <a:rPr lang="en-IN" sz="1600" dirty="0" err="1"/>
            <a:t>npm</a:t>
          </a:r>
          <a:r>
            <a:rPr lang="en-IN" sz="1600" dirty="0"/>
            <a:t> package</a:t>
          </a:r>
        </a:p>
      </dgm:t>
    </dgm:pt>
    <dgm:pt modelId="{FA98B5C8-70F7-488A-A302-080C9B63D392}" type="parTrans" cxnId="{924D26F5-F17E-4271-A9C3-134133E9EE64}">
      <dgm:prSet/>
      <dgm:spPr/>
      <dgm:t>
        <a:bodyPr/>
        <a:lstStyle/>
        <a:p>
          <a:endParaRPr lang="en-IN"/>
        </a:p>
      </dgm:t>
    </dgm:pt>
    <dgm:pt modelId="{ACD8855C-2BA7-4B3D-89A9-CC7D27CD7DF7}" type="sibTrans" cxnId="{924D26F5-F17E-4271-A9C3-134133E9EE64}">
      <dgm:prSet/>
      <dgm:spPr/>
      <dgm:t>
        <a:bodyPr/>
        <a:lstStyle/>
        <a:p>
          <a:endParaRPr lang="en-IN"/>
        </a:p>
      </dgm:t>
    </dgm:pt>
    <dgm:pt modelId="{645135E1-F3E0-4130-9B1F-7C2A595993D4}">
      <dgm:prSet phldrT="[Text]"/>
      <dgm:spPr/>
      <dgm:t>
        <a:bodyPr/>
        <a:lstStyle/>
        <a:p>
          <a:endParaRPr lang="en-IN" dirty="0"/>
        </a:p>
      </dgm:t>
    </dgm:pt>
    <dgm:pt modelId="{3F1FD805-C123-4D8C-857E-EBF59D3EDE99}" type="parTrans" cxnId="{0E3EB88A-C198-4E6F-A4A4-D2FE1DF7D697}">
      <dgm:prSet/>
      <dgm:spPr/>
      <dgm:t>
        <a:bodyPr/>
        <a:lstStyle/>
        <a:p>
          <a:endParaRPr lang="en-IN"/>
        </a:p>
      </dgm:t>
    </dgm:pt>
    <dgm:pt modelId="{9926A648-1BCC-40DE-9CD4-91D920688D44}" type="sibTrans" cxnId="{0E3EB88A-C198-4E6F-A4A4-D2FE1DF7D697}">
      <dgm:prSet/>
      <dgm:spPr/>
      <dgm:t>
        <a:bodyPr/>
        <a:lstStyle/>
        <a:p>
          <a:endParaRPr lang="en-IN"/>
        </a:p>
      </dgm:t>
    </dgm:pt>
    <dgm:pt modelId="{37DB9413-6239-42E6-9A2B-5570B8F1BDCE}">
      <dgm:prSet phldrT="[Text]" custT="1"/>
      <dgm:spPr/>
      <dgm:t>
        <a:bodyPr/>
        <a:lstStyle/>
        <a:p>
          <a:r>
            <a:rPr lang="en-IN" sz="2400" dirty="0"/>
            <a:t>Property pane controls</a:t>
          </a:r>
        </a:p>
      </dgm:t>
    </dgm:pt>
    <dgm:pt modelId="{BD26683A-AB37-46DB-8205-2891DA5B7AED}" type="parTrans" cxnId="{8C75126E-CA7C-4F56-A8A3-F18761A9A230}">
      <dgm:prSet/>
      <dgm:spPr/>
      <dgm:t>
        <a:bodyPr/>
        <a:lstStyle/>
        <a:p>
          <a:endParaRPr lang="en-IN"/>
        </a:p>
      </dgm:t>
    </dgm:pt>
    <dgm:pt modelId="{10299CF2-C573-433F-93B6-4D1BBC03BEF0}" type="sibTrans" cxnId="{8C75126E-CA7C-4F56-A8A3-F18761A9A230}">
      <dgm:prSet/>
      <dgm:spPr/>
      <dgm:t>
        <a:bodyPr/>
        <a:lstStyle/>
        <a:p>
          <a:endParaRPr lang="en-IN"/>
        </a:p>
      </dgm:t>
    </dgm:pt>
    <dgm:pt modelId="{B35D7FF9-D7E2-4FE0-A89A-708BB3D5BA01}">
      <dgm:prSet phldrT="[Text]" custT="1"/>
      <dgm:spPr/>
      <dgm:t>
        <a:bodyPr/>
        <a:lstStyle/>
        <a:p>
          <a:r>
            <a:rPr lang="en-IN" sz="1600" dirty="0"/>
            <a:t>Install the </a:t>
          </a:r>
          <a:r>
            <a:rPr lang="en-IN" sz="1600" dirty="0" err="1"/>
            <a:t>npm</a:t>
          </a:r>
          <a:r>
            <a:rPr lang="en-IN" sz="1600" dirty="0"/>
            <a:t> package</a:t>
          </a:r>
        </a:p>
      </dgm:t>
    </dgm:pt>
    <dgm:pt modelId="{02031432-76E5-4A66-BD40-FEC13712B74A}" type="parTrans" cxnId="{5A1FEEDE-D219-4931-A136-D79D1BD8EA25}">
      <dgm:prSet/>
      <dgm:spPr/>
      <dgm:t>
        <a:bodyPr/>
        <a:lstStyle/>
        <a:p>
          <a:endParaRPr lang="en-IN"/>
        </a:p>
      </dgm:t>
    </dgm:pt>
    <dgm:pt modelId="{78F4483B-3566-46E9-902B-D9087736FF8F}" type="sibTrans" cxnId="{5A1FEEDE-D219-4931-A136-D79D1BD8EA25}">
      <dgm:prSet/>
      <dgm:spPr/>
      <dgm:t>
        <a:bodyPr/>
        <a:lstStyle/>
        <a:p>
          <a:endParaRPr lang="en-IN"/>
        </a:p>
      </dgm:t>
    </dgm:pt>
    <dgm:pt modelId="{4E05220D-E26B-40AA-AB76-1163F091DC73}">
      <dgm:prSet phldrT="[Text]"/>
      <dgm:spPr/>
      <dgm:t>
        <a:bodyPr/>
        <a:lstStyle/>
        <a:p>
          <a:endParaRPr lang="en-IN" dirty="0"/>
        </a:p>
      </dgm:t>
    </dgm:pt>
    <dgm:pt modelId="{FD7BDF42-573A-4AF8-8581-7FEA23A68993}" type="parTrans" cxnId="{E5A5FDD6-B1D8-446C-94B7-D0A1053C92BE}">
      <dgm:prSet/>
      <dgm:spPr/>
      <dgm:t>
        <a:bodyPr/>
        <a:lstStyle/>
        <a:p>
          <a:endParaRPr lang="en-IN"/>
        </a:p>
      </dgm:t>
    </dgm:pt>
    <dgm:pt modelId="{A72AE4A4-9EA5-462B-9FA4-B70ABECEFAA8}" type="sibTrans" cxnId="{E5A5FDD6-B1D8-446C-94B7-D0A1053C92BE}">
      <dgm:prSet/>
      <dgm:spPr/>
      <dgm:t>
        <a:bodyPr/>
        <a:lstStyle/>
        <a:p>
          <a:endParaRPr lang="en-IN"/>
        </a:p>
      </dgm:t>
    </dgm:pt>
    <dgm:pt modelId="{FDE8A068-8157-440C-94CE-C4ABA92CD788}">
      <dgm:prSet phldrT="[Text]"/>
      <dgm:spPr>
        <a:solidFill>
          <a:srgbClr val="002060"/>
        </a:solidFill>
      </dgm:spPr>
      <dgm:t>
        <a:bodyPr/>
        <a:lstStyle/>
        <a:p>
          <a:r>
            <a:rPr lang="en-IN" sz="2200" dirty="0"/>
            <a:t>Office 365 CLI</a:t>
          </a:r>
        </a:p>
      </dgm:t>
    </dgm:pt>
    <dgm:pt modelId="{ED90A6C8-7CBA-483E-85A2-EB84CE1CC016}" type="parTrans" cxnId="{48D7EF7C-332C-4F73-B26D-E230E81DD77E}">
      <dgm:prSet/>
      <dgm:spPr/>
      <dgm:t>
        <a:bodyPr/>
        <a:lstStyle/>
        <a:p>
          <a:endParaRPr lang="en-IN"/>
        </a:p>
      </dgm:t>
    </dgm:pt>
    <dgm:pt modelId="{7836FC30-A476-4510-AA73-1D39C3A118D5}" type="sibTrans" cxnId="{48D7EF7C-332C-4F73-B26D-E230E81DD77E}">
      <dgm:prSet/>
      <dgm:spPr/>
      <dgm:t>
        <a:bodyPr/>
        <a:lstStyle/>
        <a:p>
          <a:endParaRPr lang="en-IN"/>
        </a:p>
      </dgm:t>
    </dgm:pt>
    <dgm:pt modelId="{7EEEB3DC-4A7A-48DF-9E9C-8FEBE2493AEA}">
      <dgm:prSet phldrT="[Text]" custT="1"/>
      <dgm:spPr>
        <a:solidFill>
          <a:srgbClr val="002060"/>
        </a:solidFill>
      </dgm:spPr>
      <dgm:t>
        <a:bodyPr/>
        <a:lstStyle/>
        <a:p>
          <a:r>
            <a:rPr lang="en-IN" sz="1600" dirty="0"/>
            <a:t>Install the </a:t>
          </a:r>
          <a:r>
            <a:rPr lang="en-IN" sz="1600" dirty="0" err="1"/>
            <a:t>npm</a:t>
          </a:r>
          <a:r>
            <a:rPr lang="en-IN" sz="1600" dirty="0"/>
            <a:t> package</a:t>
          </a:r>
        </a:p>
      </dgm:t>
    </dgm:pt>
    <dgm:pt modelId="{869BFA44-42E7-4BC7-93ED-88586415913F}" type="parTrans" cxnId="{01105B05-687F-4D42-97A0-F5788E49719E}">
      <dgm:prSet/>
      <dgm:spPr/>
      <dgm:t>
        <a:bodyPr/>
        <a:lstStyle/>
        <a:p>
          <a:endParaRPr lang="en-IN"/>
        </a:p>
      </dgm:t>
    </dgm:pt>
    <dgm:pt modelId="{EBB2FAB9-0B5A-4E22-B83B-943948F9894D}" type="sibTrans" cxnId="{01105B05-687F-4D42-97A0-F5788E49719E}">
      <dgm:prSet/>
      <dgm:spPr/>
      <dgm:t>
        <a:bodyPr/>
        <a:lstStyle/>
        <a:p>
          <a:endParaRPr lang="en-IN"/>
        </a:p>
      </dgm:t>
    </dgm:pt>
    <dgm:pt modelId="{4DBCD424-94D3-4499-A28D-FC51672B3B07}">
      <dgm:prSet phldrT="[Text]" custT="1"/>
      <dgm:spPr/>
      <dgm:t>
        <a:bodyPr/>
        <a:lstStyle/>
        <a:p>
          <a:r>
            <a:rPr lang="en-IN" sz="1600" b="0" i="0" dirty="0">
              <a:hlinkClick xmlns:r="http://schemas.openxmlformats.org/officeDocument/2006/relationships" r:id="rId1" tooltip="https://github.com/SharePoint/PnP-Sites-Core"/>
            </a:rPr>
            <a:t>https://sharepoint.github.io/sp-dev-fx-controls-react/</a:t>
          </a:r>
          <a:endParaRPr lang="en-IN" sz="1600" dirty="0"/>
        </a:p>
      </dgm:t>
    </dgm:pt>
    <dgm:pt modelId="{29E04368-133E-4251-91C8-C21EE8055379}" type="parTrans" cxnId="{140A2CFA-CA31-4BD9-A20F-07D01C23B061}">
      <dgm:prSet/>
      <dgm:spPr/>
      <dgm:t>
        <a:bodyPr/>
        <a:lstStyle/>
        <a:p>
          <a:endParaRPr lang="en-IN"/>
        </a:p>
      </dgm:t>
    </dgm:pt>
    <dgm:pt modelId="{A3E97D52-F2F3-48E0-8E37-F891EAF94E40}" type="sibTrans" cxnId="{140A2CFA-CA31-4BD9-A20F-07D01C23B061}">
      <dgm:prSet/>
      <dgm:spPr/>
      <dgm:t>
        <a:bodyPr/>
        <a:lstStyle/>
        <a:p>
          <a:endParaRPr lang="en-IN"/>
        </a:p>
      </dgm:t>
    </dgm:pt>
    <dgm:pt modelId="{EC7DE89C-1FBB-4B3B-B935-182DE78BE75A}">
      <dgm:prSet phldrT="[Text]" custT="1"/>
      <dgm:spPr/>
      <dgm:t>
        <a:bodyPr/>
        <a:lstStyle/>
        <a:p>
          <a:r>
            <a:rPr lang="en-IN" sz="1600" b="0" i="0" dirty="0">
              <a:hlinkClick xmlns:r="http://schemas.openxmlformats.org/officeDocument/2006/relationships" r:id="rId2" tooltip="https://github.com/pnp/pnpjs"/>
            </a:rPr>
            <a:t>https://sharepoint.github.io/sp-dev-fx-property-controls/</a:t>
          </a:r>
          <a:endParaRPr lang="en-IN" sz="1600" dirty="0"/>
        </a:p>
      </dgm:t>
    </dgm:pt>
    <dgm:pt modelId="{B14EF992-6DDE-4105-A7AF-618D433740C8}" type="parTrans" cxnId="{CA0E70F2-7390-47A4-A591-6AA5A2BE3CB2}">
      <dgm:prSet/>
      <dgm:spPr/>
      <dgm:t>
        <a:bodyPr/>
        <a:lstStyle/>
        <a:p>
          <a:endParaRPr lang="en-IN"/>
        </a:p>
      </dgm:t>
    </dgm:pt>
    <dgm:pt modelId="{EBCF0EB2-8CFC-4AC5-B6F1-9A3C01284297}" type="sibTrans" cxnId="{CA0E70F2-7390-47A4-A591-6AA5A2BE3CB2}">
      <dgm:prSet/>
      <dgm:spPr/>
      <dgm:t>
        <a:bodyPr/>
        <a:lstStyle/>
        <a:p>
          <a:endParaRPr lang="en-IN"/>
        </a:p>
      </dgm:t>
    </dgm:pt>
    <dgm:pt modelId="{375A4F59-540A-4992-A292-BCEE429837C4}">
      <dgm:prSet phldrT="[Text]" custT="1"/>
      <dgm:spPr>
        <a:solidFill>
          <a:srgbClr val="002060"/>
        </a:solidFill>
      </dgm:spPr>
      <dgm:t>
        <a:bodyPr/>
        <a:lstStyle/>
        <a:p>
          <a:r>
            <a:rPr lang="en-IN" sz="1600" b="0" i="0" dirty="0">
              <a:hlinkClick xmlns:r="http://schemas.openxmlformats.org/officeDocument/2006/relationships" r:id="rId3" tooltip="https://github.com/SharePoint/PnP-PowerShell/"/>
            </a:rPr>
            <a:t>https://pnp.github.io/office365-cli/</a:t>
          </a:r>
          <a:endParaRPr lang="en-IN" sz="1600" dirty="0"/>
        </a:p>
      </dgm:t>
    </dgm:pt>
    <dgm:pt modelId="{30F55152-9EB6-47B7-A145-31523BBBAD1F}" type="parTrans" cxnId="{6EB674C9-8F86-4F41-80AB-EE065A41DDC7}">
      <dgm:prSet/>
      <dgm:spPr/>
      <dgm:t>
        <a:bodyPr/>
        <a:lstStyle/>
        <a:p>
          <a:endParaRPr lang="en-IN"/>
        </a:p>
      </dgm:t>
    </dgm:pt>
    <dgm:pt modelId="{EC18526D-87ED-46B2-8748-0D0D9D113434}" type="sibTrans" cxnId="{6EB674C9-8F86-4F41-80AB-EE065A41DDC7}">
      <dgm:prSet/>
      <dgm:spPr/>
      <dgm:t>
        <a:bodyPr/>
        <a:lstStyle/>
        <a:p>
          <a:endParaRPr lang="en-IN"/>
        </a:p>
      </dgm:t>
    </dgm:pt>
    <dgm:pt modelId="{022DDEC6-C729-4224-B9FE-EC6C2F417EF3}">
      <dgm:prSet phldrT="[Text]" custT="1"/>
      <dgm:spPr/>
      <dgm:t>
        <a:bodyPr/>
        <a:lstStyle/>
        <a:p>
          <a:r>
            <a:rPr lang="en-IN" sz="1600" b="0" i="0" dirty="0" err="1"/>
            <a:t>npm</a:t>
          </a:r>
          <a:r>
            <a:rPr lang="en-IN" sz="1600" b="0" i="0" dirty="0"/>
            <a:t> </a:t>
          </a:r>
          <a:r>
            <a:rPr lang="en-IN" sz="1600" b="0" i="0" dirty="0" err="1"/>
            <a:t>i</a:t>
          </a:r>
          <a:r>
            <a:rPr lang="en-IN" sz="1600" b="0" i="0" dirty="0"/>
            <a:t> @</a:t>
          </a:r>
          <a:r>
            <a:rPr lang="en-IN" sz="1600" b="0" i="0" dirty="0" err="1"/>
            <a:t>pnp</a:t>
          </a:r>
          <a:r>
            <a:rPr lang="en-IN" sz="1600" b="0" i="0" dirty="0"/>
            <a:t>/</a:t>
          </a:r>
          <a:r>
            <a:rPr lang="en-IN" sz="1600" b="0" i="0" dirty="0" err="1"/>
            <a:t>spfx</a:t>
          </a:r>
          <a:r>
            <a:rPr lang="en-IN" sz="1600" b="0" i="0" dirty="0"/>
            <a:t>-property-controls --save</a:t>
          </a:r>
          <a:endParaRPr lang="en-IN" sz="1600" dirty="0"/>
        </a:p>
      </dgm:t>
    </dgm:pt>
    <dgm:pt modelId="{AF1F0689-AA39-44C1-9A1C-5AC398D97EC9}" type="parTrans" cxnId="{1FD11462-2C14-44FB-98D0-B7D628E187EF}">
      <dgm:prSet/>
      <dgm:spPr/>
      <dgm:t>
        <a:bodyPr/>
        <a:lstStyle/>
        <a:p>
          <a:endParaRPr lang="en-IN"/>
        </a:p>
      </dgm:t>
    </dgm:pt>
    <dgm:pt modelId="{8CEF6175-0C26-495A-BC2F-4ECB9329F70A}" type="sibTrans" cxnId="{1FD11462-2C14-44FB-98D0-B7D628E187EF}">
      <dgm:prSet/>
      <dgm:spPr/>
      <dgm:t>
        <a:bodyPr/>
        <a:lstStyle/>
        <a:p>
          <a:endParaRPr lang="en-IN"/>
        </a:p>
      </dgm:t>
    </dgm:pt>
    <dgm:pt modelId="{AB94D66F-C09B-4DBE-BD8A-5B07E8CC9E1A}">
      <dgm:prSet phldrT="[Text]" custT="1"/>
      <dgm:spPr/>
      <dgm:t>
        <a:bodyPr/>
        <a:lstStyle/>
        <a:p>
          <a:r>
            <a:rPr lang="en-US" sz="1600" dirty="0" err="1"/>
            <a:t>npm</a:t>
          </a:r>
          <a:r>
            <a:rPr lang="en-US" sz="1600" dirty="0"/>
            <a:t> install @</a:t>
          </a:r>
          <a:r>
            <a:rPr lang="en-US" sz="1600" dirty="0" err="1"/>
            <a:t>pnp</a:t>
          </a:r>
          <a:r>
            <a:rPr lang="en-US" sz="1600" dirty="0"/>
            <a:t>/</a:t>
          </a:r>
          <a:r>
            <a:rPr lang="en-US" sz="1600" dirty="0" err="1"/>
            <a:t>spfx</a:t>
          </a:r>
          <a:r>
            <a:rPr lang="en-US" sz="1600" dirty="0"/>
            <a:t>-controls-react --save</a:t>
          </a:r>
          <a:endParaRPr lang="en-IN" sz="1600" dirty="0"/>
        </a:p>
      </dgm:t>
    </dgm:pt>
    <dgm:pt modelId="{83F2832E-AE11-4E89-B60A-41CE4381FBA8}" type="parTrans" cxnId="{C2251E67-6C16-4DAC-82E0-23B3CE0D0CAC}">
      <dgm:prSet/>
      <dgm:spPr/>
      <dgm:t>
        <a:bodyPr/>
        <a:lstStyle/>
        <a:p>
          <a:endParaRPr lang="en-IN"/>
        </a:p>
      </dgm:t>
    </dgm:pt>
    <dgm:pt modelId="{A3D146AA-B1ED-4D82-88CD-6E95EEFADA8B}" type="sibTrans" cxnId="{C2251E67-6C16-4DAC-82E0-23B3CE0D0CAC}">
      <dgm:prSet/>
      <dgm:spPr/>
      <dgm:t>
        <a:bodyPr/>
        <a:lstStyle/>
        <a:p>
          <a:endParaRPr lang="en-IN"/>
        </a:p>
      </dgm:t>
    </dgm:pt>
    <dgm:pt modelId="{6BBAB9A0-820B-4D27-9104-7F4D4DBDCE32}">
      <dgm:prSet phldrT="[Text]" custT="1"/>
      <dgm:spPr>
        <a:solidFill>
          <a:srgbClr val="002060"/>
        </a:solidFill>
      </dgm:spPr>
      <dgm:t>
        <a:bodyPr/>
        <a:lstStyle/>
        <a:p>
          <a:r>
            <a:rPr lang="en-IN" sz="1600" b="0" i="0" dirty="0" err="1"/>
            <a:t>npm</a:t>
          </a:r>
          <a:r>
            <a:rPr lang="en-IN" sz="1600" b="0" i="0" dirty="0"/>
            <a:t> </a:t>
          </a:r>
          <a:r>
            <a:rPr lang="en-IN" sz="1600" b="0" i="0" dirty="0" err="1"/>
            <a:t>i</a:t>
          </a:r>
          <a:r>
            <a:rPr lang="en-IN" sz="1600" b="0" i="0" dirty="0"/>
            <a:t> –g @</a:t>
          </a:r>
          <a:r>
            <a:rPr lang="en-IN" sz="1600" b="0" i="0" dirty="0" err="1"/>
            <a:t>pnp</a:t>
          </a:r>
          <a:r>
            <a:rPr lang="en-IN" sz="1600" b="0" i="0" dirty="0"/>
            <a:t>/office365-cli</a:t>
          </a:r>
          <a:endParaRPr lang="en-IN" sz="1600" dirty="0"/>
        </a:p>
      </dgm:t>
    </dgm:pt>
    <dgm:pt modelId="{D37D0CA6-890A-4DC1-A703-2D4BA4272D8D}" type="sibTrans" cxnId="{B5E997AD-954A-4F2D-B144-CEA85465B6C1}">
      <dgm:prSet/>
      <dgm:spPr/>
      <dgm:t>
        <a:bodyPr/>
        <a:lstStyle/>
        <a:p>
          <a:endParaRPr lang="en-IN"/>
        </a:p>
      </dgm:t>
    </dgm:pt>
    <dgm:pt modelId="{BF6884E9-F4D8-4F0C-BFE8-FFFAF5B88BA7}" type="parTrans" cxnId="{B5E997AD-954A-4F2D-B144-CEA85465B6C1}">
      <dgm:prSet/>
      <dgm:spPr/>
      <dgm:t>
        <a:bodyPr/>
        <a:lstStyle/>
        <a:p>
          <a:endParaRPr lang="en-IN"/>
        </a:p>
      </dgm:t>
    </dgm:pt>
    <dgm:pt modelId="{519CD7E0-9D94-4F8B-99F9-96FD4C1F7596}" type="pres">
      <dgm:prSet presAssocID="{72C5BFB2-6038-4C2E-BF83-2AC294EC489A}" presName="linearFlow" presStyleCnt="0">
        <dgm:presLayoutVars>
          <dgm:dir/>
          <dgm:animLvl val="lvl"/>
          <dgm:resizeHandles/>
        </dgm:presLayoutVars>
      </dgm:prSet>
      <dgm:spPr/>
      <dgm:t>
        <a:bodyPr/>
        <a:lstStyle/>
        <a:p>
          <a:endParaRPr lang="en-US"/>
        </a:p>
      </dgm:t>
    </dgm:pt>
    <dgm:pt modelId="{B4640D51-24EC-457F-90B6-7C249ABAFA7C}" type="pres">
      <dgm:prSet presAssocID="{003AB537-5D1E-406F-9582-783526055008}" presName="compositeNode" presStyleCnt="0">
        <dgm:presLayoutVars>
          <dgm:bulletEnabled val="1"/>
        </dgm:presLayoutVars>
      </dgm:prSet>
      <dgm:spPr/>
    </dgm:pt>
    <dgm:pt modelId="{C452A5D4-7F86-4238-AA77-736BA0F8A45B}" type="pres">
      <dgm:prSet presAssocID="{003AB537-5D1E-406F-9582-783526055008}" presName="image" presStyleLbl="fgImgPlace1" presStyleIdx="0" presStyleCnt="3"/>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8EFDEA92-36BF-4A4F-BB3B-F07BB48F32AD}" type="pres">
      <dgm:prSet presAssocID="{003AB537-5D1E-406F-9582-783526055008}" presName="childNode" presStyleLbl="node1" presStyleIdx="0" presStyleCnt="3" custScaleX="105525">
        <dgm:presLayoutVars>
          <dgm:bulletEnabled val="1"/>
        </dgm:presLayoutVars>
      </dgm:prSet>
      <dgm:spPr/>
      <dgm:t>
        <a:bodyPr/>
        <a:lstStyle/>
        <a:p>
          <a:endParaRPr lang="en-US"/>
        </a:p>
      </dgm:t>
    </dgm:pt>
    <dgm:pt modelId="{78F4300B-EA3C-461F-8BCD-96DA4FF5F21E}" type="pres">
      <dgm:prSet presAssocID="{003AB537-5D1E-406F-9582-783526055008}" presName="parentNode" presStyleLbl="revTx" presStyleIdx="0" presStyleCnt="3">
        <dgm:presLayoutVars>
          <dgm:chMax val="0"/>
          <dgm:bulletEnabled val="1"/>
        </dgm:presLayoutVars>
      </dgm:prSet>
      <dgm:spPr/>
      <dgm:t>
        <a:bodyPr/>
        <a:lstStyle/>
        <a:p>
          <a:endParaRPr lang="en-US"/>
        </a:p>
      </dgm:t>
    </dgm:pt>
    <dgm:pt modelId="{CDA2464E-C2C4-45FB-807B-0DA104492752}" type="pres">
      <dgm:prSet presAssocID="{205B08A1-4DD9-450F-AA6B-D3A5B62456F2}" presName="sibTrans" presStyleCnt="0"/>
      <dgm:spPr/>
    </dgm:pt>
    <dgm:pt modelId="{8AFFAA2F-8CA7-4203-819A-82A37FF37D57}" type="pres">
      <dgm:prSet presAssocID="{645135E1-F3E0-4130-9B1F-7C2A595993D4}" presName="compositeNode" presStyleCnt="0">
        <dgm:presLayoutVars>
          <dgm:bulletEnabled val="1"/>
        </dgm:presLayoutVars>
      </dgm:prSet>
      <dgm:spPr/>
    </dgm:pt>
    <dgm:pt modelId="{5DBF7D9D-ACD6-40E5-86BE-08CB61C4E803}" type="pres">
      <dgm:prSet presAssocID="{645135E1-F3E0-4130-9B1F-7C2A595993D4}" presName="image" presStyleLbl="fgImgPlace1" presStyleIdx="1" presStyleCnt="3"/>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6627E22B-6E53-4243-B40C-65D0EB36CBF0}" type="pres">
      <dgm:prSet presAssocID="{645135E1-F3E0-4130-9B1F-7C2A595993D4}" presName="childNode" presStyleLbl="node1" presStyleIdx="1" presStyleCnt="3">
        <dgm:presLayoutVars>
          <dgm:bulletEnabled val="1"/>
        </dgm:presLayoutVars>
      </dgm:prSet>
      <dgm:spPr/>
      <dgm:t>
        <a:bodyPr/>
        <a:lstStyle/>
        <a:p>
          <a:endParaRPr lang="en-US"/>
        </a:p>
      </dgm:t>
    </dgm:pt>
    <dgm:pt modelId="{D30312A5-22B0-4C99-9356-5CB5B031C800}" type="pres">
      <dgm:prSet presAssocID="{645135E1-F3E0-4130-9B1F-7C2A595993D4}" presName="parentNode" presStyleLbl="revTx" presStyleIdx="1" presStyleCnt="3">
        <dgm:presLayoutVars>
          <dgm:chMax val="0"/>
          <dgm:bulletEnabled val="1"/>
        </dgm:presLayoutVars>
      </dgm:prSet>
      <dgm:spPr/>
      <dgm:t>
        <a:bodyPr/>
        <a:lstStyle/>
        <a:p>
          <a:endParaRPr lang="en-US"/>
        </a:p>
      </dgm:t>
    </dgm:pt>
    <dgm:pt modelId="{D5D775D4-EA42-4255-8301-A431BF8C2363}" type="pres">
      <dgm:prSet presAssocID="{9926A648-1BCC-40DE-9CD4-91D920688D44}" presName="sibTrans" presStyleCnt="0"/>
      <dgm:spPr/>
    </dgm:pt>
    <dgm:pt modelId="{53FD6901-3504-4B7C-ADD3-B2C424E59854}" type="pres">
      <dgm:prSet presAssocID="{4E05220D-E26B-40AA-AB76-1163F091DC73}" presName="compositeNode" presStyleCnt="0">
        <dgm:presLayoutVars>
          <dgm:bulletEnabled val="1"/>
        </dgm:presLayoutVars>
      </dgm:prSet>
      <dgm:spPr/>
    </dgm:pt>
    <dgm:pt modelId="{5273390A-36F0-439B-870D-D28C0479FAC6}" type="pres">
      <dgm:prSet presAssocID="{4E05220D-E26B-40AA-AB76-1163F091DC73}" presName="image" presStyleLbl="fgImgPlace1" presStyleIdx="2" presStyleCnt="3"/>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dgm:spPr>
    </dgm:pt>
    <dgm:pt modelId="{CBB1FA3B-C180-4247-A535-096D9D7EC506}" type="pres">
      <dgm:prSet presAssocID="{4E05220D-E26B-40AA-AB76-1163F091DC73}" presName="childNode" presStyleLbl="node1" presStyleIdx="2" presStyleCnt="3">
        <dgm:presLayoutVars>
          <dgm:bulletEnabled val="1"/>
        </dgm:presLayoutVars>
      </dgm:prSet>
      <dgm:spPr/>
      <dgm:t>
        <a:bodyPr/>
        <a:lstStyle/>
        <a:p>
          <a:endParaRPr lang="en-US"/>
        </a:p>
      </dgm:t>
    </dgm:pt>
    <dgm:pt modelId="{B6BCBCDB-824D-417A-AFA4-0721309B3E25}" type="pres">
      <dgm:prSet presAssocID="{4E05220D-E26B-40AA-AB76-1163F091DC73}" presName="parentNode" presStyleLbl="revTx" presStyleIdx="2" presStyleCnt="3">
        <dgm:presLayoutVars>
          <dgm:chMax val="0"/>
          <dgm:bulletEnabled val="1"/>
        </dgm:presLayoutVars>
      </dgm:prSet>
      <dgm:spPr/>
      <dgm:t>
        <a:bodyPr/>
        <a:lstStyle/>
        <a:p>
          <a:endParaRPr lang="en-US"/>
        </a:p>
      </dgm:t>
    </dgm:pt>
  </dgm:ptLst>
  <dgm:cxnLst>
    <dgm:cxn modelId="{6DE4CC81-12F7-4B66-9F55-44EDAF5FC091}" type="presOf" srcId="{C169112B-651E-4E91-9BBB-6C12E0FC1141}" destId="{8EFDEA92-36BF-4A4F-BB3B-F07BB48F32AD}" srcOrd="0" destOrd="1" presId="urn:microsoft.com/office/officeart/2005/8/layout/hList2"/>
    <dgm:cxn modelId="{5A1FEEDE-D219-4931-A136-D79D1BD8EA25}" srcId="{645135E1-F3E0-4130-9B1F-7C2A595993D4}" destId="{B35D7FF9-D7E2-4FE0-A89A-708BB3D5BA01}" srcOrd="1" destOrd="0" parTransId="{02031432-76E5-4A66-BD40-FEC13712B74A}" sibTransId="{78F4483B-3566-46E9-902B-D9087736FF8F}"/>
    <dgm:cxn modelId="{8EAD2FA5-3829-4D94-B8F4-915D9D74C8E0}" type="presOf" srcId="{003AB537-5D1E-406F-9582-783526055008}" destId="{78F4300B-EA3C-461F-8BCD-96DA4FF5F21E}" srcOrd="0" destOrd="0" presId="urn:microsoft.com/office/officeart/2005/8/layout/hList2"/>
    <dgm:cxn modelId="{FC023363-6399-494D-A06E-E4AAA9B678EC}" srcId="{72C5BFB2-6038-4C2E-BF83-2AC294EC489A}" destId="{003AB537-5D1E-406F-9582-783526055008}" srcOrd="0" destOrd="0" parTransId="{6BEF05C0-860C-41D5-8790-1DC5C51556D9}" sibTransId="{205B08A1-4DD9-450F-AA6B-D3A5B62456F2}"/>
    <dgm:cxn modelId="{9C4DF670-2168-402C-992F-62FA02E61B8E}" type="presOf" srcId="{37DB9413-6239-42E6-9A2B-5570B8F1BDCE}" destId="{6627E22B-6E53-4243-B40C-65D0EB36CBF0}" srcOrd="0" destOrd="0" presId="urn:microsoft.com/office/officeart/2005/8/layout/hList2"/>
    <dgm:cxn modelId="{E34DDB8A-8902-48D4-9A28-850C17F32637}" type="presOf" srcId="{645135E1-F3E0-4130-9B1F-7C2A595993D4}" destId="{D30312A5-22B0-4C99-9356-5CB5B031C800}" srcOrd="0" destOrd="0" presId="urn:microsoft.com/office/officeart/2005/8/layout/hList2"/>
    <dgm:cxn modelId="{E5A5FDD6-B1D8-446C-94B7-D0A1053C92BE}" srcId="{72C5BFB2-6038-4C2E-BF83-2AC294EC489A}" destId="{4E05220D-E26B-40AA-AB76-1163F091DC73}" srcOrd="2" destOrd="0" parTransId="{FD7BDF42-573A-4AF8-8581-7FEA23A68993}" sibTransId="{A72AE4A4-9EA5-462B-9FA4-B70ABECEFAA8}"/>
    <dgm:cxn modelId="{73905B99-8454-486E-B899-E48ED12CDC76}" type="presOf" srcId="{FDE8A068-8157-440C-94CE-C4ABA92CD788}" destId="{CBB1FA3B-C180-4247-A535-096D9D7EC506}" srcOrd="0" destOrd="0" presId="urn:microsoft.com/office/officeart/2005/8/layout/hList2"/>
    <dgm:cxn modelId="{E624EDF0-52AA-434D-9269-EB3835BC5418}" type="presOf" srcId="{4DBCD424-94D3-4499-A28D-FC51672B3B07}" destId="{8EFDEA92-36BF-4A4F-BB3B-F07BB48F32AD}" srcOrd="0" destOrd="3" presId="urn:microsoft.com/office/officeart/2005/8/layout/hList2"/>
    <dgm:cxn modelId="{48D7EF7C-332C-4F73-B26D-E230E81DD77E}" srcId="{4E05220D-E26B-40AA-AB76-1163F091DC73}" destId="{FDE8A068-8157-440C-94CE-C4ABA92CD788}" srcOrd="0" destOrd="0" parTransId="{ED90A6C8-7CBA-483E-85A2-EB84CE1CC016}" sibTransId="{7836FC30-A476-4510-AA73-1D39C3A118D5}"/>
    <dgm:cxn modelId="{B246F83C-801E-446B-8D22-BF343D425891}" type="presOf" srcId="{879A39A3-97C1-4849-BDB3-17F4ABD990A3}" destId="{8EFDEA92-36BF-4A4F-BB3B-F07BB48F32AD}" srcOrd="0" destOrd="0" presId="urn:microsoft.com/office/officeart/2005/8/layout/hList2"/>
    <dgm:cxn modelId="{76A3627E-8604-4632-9356-E25313D9F5C8}" type="presOf" srcId="{375A4F59-540A-4992-A292-BCEE429837C4}" destId="{CBB1FA3B-C180-4247-A535-096D9D7EC506}" srcOrd="0" destOrd="3" presId="urn:microsoft.com/office/officeart/2005/8/layout/hList2"/>
    <dgm:cxn modelId="{0E3EB88A-C198-4E6F-A4A4-D2FE1DF7D697}" srcId="{72C5BFB2-6038-4C2E-BF83-2AC294EC489A}" destId="{645135E1-F3E0-4130-9B1F-7C2A595993D4}" srcOrd="1" destOrd="0" parTransId="{3F1FD805-C123-4D8C-857E-EBF59D3EDE99}" sibTransId="{9926A648-1BCC-40DE-9CD4-91D920688D44}"/>
    <dgm:cxn modelId="{ADB59B7A-DCE9-43EE-A1CB-4364E3D7A90C}" type="presOf" srcId="{72C5BFB2-6038-4C2E-BF83-2AC294EC489A}" destId="{519CD7E0-9D94-4F8B-99F9-96FD4C1F7596}" srcOrd="0" destOrd="0" presId="urn:microsoft.com/office/officeart/2005/8/layout/hList2"/>
    <dgm:cxn modelId="{B5E997AD-954A-4F2D-B144-CEA85465B6C1}" srcId="{4E05220D-E26B-40AA-AB76-1163F091DC73}" destId="{6BBAB9A0-820B-4D27-9104-7F4D4DBDCE32}" srcOrd="2" destOrd="0" parTransId="{BF6884E9-F4D8-4F0C-BFE8-FFFAF5B88BA7}" sibTransId="{D37D0CA6-890A-4DC1-A703-2D4BA4272D8D}"/>
    <dgm:cxn modelId="{6EB674C9-8F86-4F41-80AB-EE065A41DDC7}" srcId="{4E05220D-E26B-40AA-AB76-1163F091DC73}" destId="{375A4F59-540A-4992-A292-BCEE429837C4}" srcOrd="3" destOrd="0" parTransId="{30F55152-9EB6-47B7-A145-31523BBBAD1F}" sibTransId="{EC18526D-87ED-46B2-8748-0D0D9D113434}"/>
    <dgm:cxn modelId="{1FD11462-2C14-44FB-98D0-B7D628E187EF}" srcId="{645135E1-F3E0-4130-9B1F-7C2A595993D4}" destId="{022DDEC6-C729-4224-B9FE-EC6C2F417EF3}" srcOrd="2" destOrd="0" parTransId="{AF1F0689-AA39-44C1-9A1C-5AC398D97EC9}" sibTransId="{8CEF6175-0C26-495A-BC2F-4ECB9329F70A}"/>
    <dgm:cxn modelId="{C2251E67-6C16-4DAC-82E0-23B3CE0D0CAC}" srcId="{003AB537-5D1E-406F-9582-783526055008}" destId="{AB94D66F-C09B-4DBE-BD8A-5B07E8CC9E1A}" srcOrd="2" destOrd="0" parTransId="{83F2832E-AE11-4E89-B60A-41CE4381FBA8}" sibTransId="{A3D146AA-B1ED-4D82-88CD-6E95EEFADA8B}"/>
    <dgm:cxn modelId="{01105B05-687F-4D42-97A0-F5788E49719E}" srcId="{4E05220D-E26B-40AA-AB76-1163F091DC73}" destId="{7EEEB3DC-4A7A-48DF-9E9C-8FEBE2493AEA}" srcOrd="1" destOrd="0" parTransId="{869BFA44-42E7-4BC7-93ED-88586415913F}" sibTransId="{EBB2FAB9-0B5A-4E22-B83B-943948F9894D}"/>
    <dgm:cxn modelId="{2DDB6143-FBFA-4C5B-B6AB-334153279F5A}" type="presOf" srcId="{B35D7FF9-D7E2-4FE0-A89A-708BB3D5BA01}" destId="{6627E22B-6E53-4243-B40C-65D0EB36CBF0}" srcOrd="0" destOrd="1" presId="urn:microsoft.com/office/officeart/2005/8/layout/hList2"/>
    <dgm:cxn modelId="{8C75126E-CA7C-4F56-A8A3-F18761A9A230}" srcId="{645135E1-F3E0-4130-9B1F-7C2A595993D4}" destId="{37DB9413-6239-42E6-9A2B-5570B8F1BDCE}" srcOrd="0" destOrd="0" parTransId="{BD26683A-AB37-46DB-8205-2891DA5B7AED}" sibTransId="{10299CF2-C573-433F-93B6-4D1BBC03BEF0}"/>
    <dgm:cxn modelId="{964D3D93-6D30-4996-828D-69738816F871}" type="presOf" srcId="{022DDEC6-C729-4224-B9FE-EC6C2F417EF3}" destId="{6627E22B-6E53-4243-B40C-65D0EB36CBF0}" srcOrd="0" destOrd="2" presId="urn:microsoft.com/office/officeart/2005/8/layout/hList2"/>
    <dgm:cxn modelId="{D90750C8-6E49-449B-B11E-A5DE389D543B}" type="presOf" srcId="{7EEEB3DC-4A7A-48DF-9E9C-8FEBE2493AEA}" destId="{CBB1FA3B-C180-4247-A535-096D9D7EC506}" srcOrd="0" destOrd="1" presId="urn:microsoft.com/office/officeart/2005/8/layout/hList2"/>
    <dgm:cxn modelId="{CA0E70F2-7390-47A4-A591-6AA5A2BE3CB2}" srcId="{645135E1-F3E0-4130-9B1F-7C2A595993D4}" destId="{EC7DE89C-1FBB-4B3B-B935-182DE78BE75A}" srcOrd="3" destOrd="0" parTransId="{B14EF992-6DDE-4105-A7AF-618D433740C8}" sibTransId="{EBCF0EB2-8CFC-4AC5-B6F1-9A3C01284297}"/>
    <dgm:cxn modelId="{0888FE7C-9500-47DB-988F-6F7228565124}" type="presOf" srcId="{6BBAB9A0-820B-4D27-9104-7F4D4DBDCE32}" destId="{CBB1FA3B-C180-4247-A535-096D9D7EC506}" srcOrd="0" destOrd="2" presId="urn:microsoft.com/office/officeart/2005/8/layout/hList2"/>
    <dgm:cxn modelId="{67684D79-6789-48BD-8446-4E37D716337D}" type="presOf" srcId="{EC7DE89C-1FBB-4B3B-B935-182DE78BE75A}" destId="{6627E22B-6E53-4243-B40C-65D0EB36CBF0}" srcOrd="0" destOrd="3" presId="urn:microsoft.com/office/officeart/2005/8/layout/hList2"/>
    <dgm:cxn modelId="{A2703F30-0389-4C8E-B000-DB0709E4FB4F}" type="presOf" srcId="{4E05220D-E26B-40AA-AB76-1163F091DC73}" destId="{B6BCBCDB-824D-417A-AFA4-0721309B3E25}" srcOrd="0" destOrd="0" presId="urn:microsoft.com/office/officeart/2005/8/layout/hList2"/>
    <dgm:cxn modelId="{140A2CFA-CA31-4BD9-A20F-07D01C23B061}" srcId="{003AB537-5D1E-406F-9582-783526055008}" destId="{4DBCD424-94D3-4499-A28D-FC51672B3B07}" srcOrd="3" destOrd="0" parTransId="{29E04368-133E-4251-91C8-C21EE8055379}" sibTransId="{A3E97D52-F2F3-48E0-8E37-F891EAF94E40}"/>
    <dgm:cxn modelId="{807B9238-AC90-4C70-B140-69591C1DEBED}" type="presOf" srcId="{AB94D66F-C09B-4DBE-BD8A-5B07E8CC9E1A}" destId="{8EFDEA92-36BF-4A4F-BB3B-F07BB48F32AD}" srcOrd="0" destOrd="2" presId="urn:microsoft.com/office/officeart/2005/8/layout/hList2"/>
    <dgm:cxn modelId="{960BA359-6134-4626-99E3-3982AB2125BA}" srcId="{003AB537-5D1E-406F-9582-783526055008}" destId="{879A39A3-97C1-4849-BDB3-17F4ABD990A3}" srcOrd="0" destOrd="0" parTransId="{013AAE17-D579-4E8B-B21C-A4827516AC6D}" sibTransId="{AE4DE985-7902-41A9-88A4-A77D7C9D97F3}"/>
    <dgm:cxn modelId="{924D26F5-F17E-4271-A9C3-134133E9EE64}" srcId="{003AB537-5D1E-406F-9582-783526055008}" destId="{C169112B-651E-4E91-9BBB-6C12E0FC1141}" srcOrd="1" destOrd="0" parTransId="{FA98B5C8-70F7-488A-A302-080C9B63D392}" sibTransId="{ACD8855C-2BA7-4B3D-89A9-CC7D27CD7DF7}"/>
    <dgm:cxn modelId="{5E3E7451-F0EE-420B-8DA9-2B5882C78C45}" type="presParOf" srcId="{519CD7E0-9D94-4F8B-99F9-96FD4C1F7596}" destId="{B4640D51-24EC-457F-90B6-7C249ABAFA7C}" srcOrd="0" destOrd="0" presId="urn:microsoft.com/office/officeart/2005/8/layout/hList2"/>
    <dgm:cxn modelId="{7D8A2486-E493-46EB-9122-7091EA2FC9EC}" type="presParOf" srcId="{B4640D51-24EC-457F-90B6-7C249ABAFA7C}" destId="{C452A5D4-7F86-4238-AA77-736BA0F8A45B}" srcOrd="0" destOrd="0" presId="urn:microsoft.com/office/officeart/2005/8/layout/hList2"/>
    <dgm:cxn modelId="{A8FE2D8D-2F9B-4100-8894-EA9733DA2CAD}" type="presParOf" srcId="{B4640D51-24EC-457F-90B6-7C249ABAFA7C}" destId="{8EFDEA92-36BF-4A4F-BB3B-F07BB48F32AD}" srcOrd="1" destOrd="0" presId="urn:microsoft.com/office/officeart/2005/8/layout/hList2"/>
    <dgm:cxn modelId="{81CA70CE-AA3D-401A-8F51-FF8335CE1D21}" type="presParOf" srcId="{B4640D51-24EC-457F-90B6-7C249ABAFA7C}" destId="{78F4300B-EA3C-461F-8BCD-96DA4FF5F21E}" srcOrd="2" destOrd="0" presId="urn:microsoft.com/office/officeart/2005/8/layout/hList2"/>
    <dgm:cxn modelId="{B3E55F1B-24D3-43E3-B294-8E22380B2BFB}" type="presParOf" srcId="{519CD7E0-9D94-4F8B-99F9-96FD4C1F7596}" destId="{CDA2464E-C2C4-45FB-807B-0DA104492752}" srcOrd="1" destOrd="0" presId="urn:microsoft.com/office/officeart/2005/8/layout/hList2"/>
    <dgm:cxn modelId="{F52F7D02-86A0-46C0-93DE-8069D28BA784}" type="presParOf" srcId="{519CD7E0-9D94-4F8B-99F9-96FD4C1F7596}" destId="{8AFFAA2F-8CA7-4203-819A-82A37FF37D57}" srcOrd="2" destOrd="0" presId="urn:microsoft.com/office/officeart/2005/8/layout/hList2"/>
    <dgm:cxn modelId="{5DC63C0A-E655-43CD-8E7E-1E668D4E64AF}" type="presParOf" srcId="{8AFFAA2F-8CA7-4203-819A-82A37FF37D57}" destId="{5DBF7D9D-ACD6-40E5-86BE-08CB61C4E803}" srcOrd="0" destOrd="0" presId="urn:microsoft.com/office/officeart/2005/8/layout/hList2"/>
    <dgm:cxn modelId="{AA606916-4F49-4B5F-98C8-250981C010FB}" type="presParOf" srcId="{8AFFAA2F-8CA7-4203-819A-82A37FF37D57}" destId="{6627E22B-6E53-4243-B40C-65D0EB36CBF0}" srcOrd="1" destOrd="0" presId="urn:microsoft.com/office/officeart/2005/8/layout/hList2"/>
    <dgm:cxn modelId="{031E05B3-C985-40F7-9A74-1F8B31D1D137}" type="presParOf" srcId="{8AFFAA2F-8CA7-4203-819A-82A37FF37D57}" destId="{D30312A5-22B0-4C99-9356-5CB5B031C800}" srcOrd="2" destOrd="0" presId="urn:microsoft.com/office/officeart/2005/8/layout/hList2"/>
    <dgm:cxn modelId="{73B275D3-5B45-4CDB-9B1B-69DC8C7D7799}" type="presParOf" srcId="{519CD7E0-9D94-4F8B-99F9-96FD4C1F7596}" destId="{D5D775D4-EA42-4255-8301-A431BF8C2363}" srcOrd="3" destOrd="0" presId="urn:microsoft.com/office/officeart/2005/8/layout/hList2"/>
    <dgm:cxn modelId="{E1135755-5639-4336-B17D-F573F44C9D04}" type="presParOf" srcId="{519CD7E0-9D94-4F8B-99F9-96FD4C1F7596}" destId="{53FD6901-3504-4B7C-ADD3-B2C424E59854}" srcOrd="4" destOrd="0" presId="urn:microsoft.com/office/officeart/2005/8/layout/hList2"/>
    <dgm:cxn modelId="{6D88F0D3-3B66-46EB-86AA-C818FF6EC33C}" type="presParOf" srcId="{53FD6901-3504-4B7C-ADD3-B2C424E59854}" destId="{5273390A-36F0-439B-870D-D28C0479FAC6}" srcOrd="0" destOrd="0" presId="urn:microsoft.com/office/officeart/2005/8/layout/hList2"/>
    <dgm:cxn modelId="{97DB0300-3471-474E-8DC9-916E2E554AA9}" type="presParOf" srcId="{53FD6901-3504-4B7C-ADD3-B2C424E59854}" destId="{CBB1FA3B-C180-4247-A535-096D9D7EC506}" srcOrd="1" destOrd="0" presId="urn:microsoft.com/office/officeart/2005/8/layout/hList2"/>
    <dgm:cxn modelId="{8D19A79E-517B-42F5-8865-7988E02D0952}" type="presParOf" srcId="{53FD6901-3504-4B7C-ADD3-B2C424E59854}" destId="{B6BCBCDB-824D-417A-AFA4-0721309B3E25}"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4300B-EA3C-461F-8BCD-96DA4FF5F21E}">
      <dsp:nvSpPr>
        <dsp:cNvPr id="0" name=""/>
        <dsp:cNvSpPr/>
      </dsp:nvSpPr>
      <dsp:spPr>
        <a:xfrm rot="16200000">
          <a:off x="-1177923" y="1891487"/>
          <a:ext cx="2853823" cy="388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2378" bIns="0" numCol="1" spcCol="1270" anchor="t" anchorCtr="0">
          <a:noAutofit/>
        </a:bodyPr>
        <a:lstStyle/>
        <a:p>
          <a:pPr lvl="0" algn="r" defTabSz="666750">
            <a:lnSpc>
              <a:spcPct val="90000"/>
            </a:lnSpc>
            <a:spcBef>
              <a:spcPct val="0"/>
            </a:spcBef>
            <a:spcAft>
              <a:spcPct val="35000"/>
            </a:spcAft>
          </a:pPr>
          <a:r>
            <a:rPr lang="en-IN" sz="1500" kern="1200" dirty="0"/>
            <a:t>SharePoint  Developer</a:t>
          </a:r>
        </a:p>
      </dsp:txBody>
      <dsp:txXfrm>
        <a:off x="-1177923" y="1891487"/>
        <a:ext cx="2853823" cy="388208"/>
      </dsp:txXfrm>
    </dsp:sp>
    <dsp:sp modelId="{8EFDEA92-36BF-4A4F-BB3B-F07BB48F32AD}">
      <dsp:nvSpPr>
        <dsp:cNvPr id="0" name=""/>
        <dsp:cNvSpPr/>
      </dsp:nvSpPr>
      <dsp:spPr>
        <a:xfrm>
          <a:off x="389673" y="658679"/>
          <a:ext cx="2040526" cy="285382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42378"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PnP Core</a:t>
          </a:r>
        </a:p>
        <a:p>
          <a:pPr marL="171450" lvl="1" indent="-171450" algn="l" defTabSz="711200">
            <a:lnSpc>
              <a:spcPct val="90000"/>
            </a:lnSpc>
            <a:spcBef>
              <a:spcPct val="0"/>
            </a:spcBef>
            <a:spcAft>
              <a:spcPct val="15000"/>
            </a:spcAft>
            <a:buChar char="••"/>
          </a:pPr>
          <a:r>
            <a:rPr lang="en-IN" sz="1600" kern="1200" dirty="0"/>
            <a:t>Install the </a:t>
          </a:r>
          <a:r>
            <a:rPr lang="en-IN" sz="1600" kern="1200" dirty="0" err="1"/>
            <a:t>nuget</a:t>
          </a:r>
          <a:r>
            <a:rPr lang="en-IN" sz="1600" kern="1200" dirty="0"/>
            <a:t> package</a:t>
          </a:r>
        </a:p>
        <a:p>
          <a:pPr marL="171450" lvl="1" indent="-171450" algn="l" defTabSz="711200">
            <a:lnSpc>
              <a:spcPct val="90000"/>
            </a:lnSpc>
            <a:spcBef>
              <a:spcPct val="0"/>
            </a:spcBef>
            <a:spcAft>
              <a:spcPct val="15000"/>
            </a:spcAft>
            <a:buChar char="••"/>
          </a:pPr>
          <a:r>
            <a:rPr lang="en-IN" sz="1600" b="0" i="0" kern="1200" dirty="0"/>
            <a:t>Install-Package </a:t>
          </a:r>
          <a:r>
            <a:rPr lang="en-IN" sz="1600" b="0" i="0" kern="1200" dirty="0" err="1"/>
            <a:t>SharePointPnPCoreOnline</a:t>
          </a:r>
          <a:r>
            <a:rPr lang="en-IN" sz="1600" b="0" i="0" kern="1200" dirty="0"/>
            <a:t> -Version 3.3.1811.0</a:t>
          </a:r>
          <a:endParaRPr lang="en-IN" sz="1600" kern="1200" dirty="0"/>
        </a:p>
        <a:p>
          <a:pPr marL="171450" lvl="1" indent="-171450" algn="l" defTabSz="711200">
            <a:lnSpc>
              <a:spcPct val="90000"/>
            </a:lnSpc>
            <a:spcBef>
              <a:spcPct val="0"/>
            </a:spcBef>
            <a:spcAft>
              <a:spcPct val="15000"/>
            </a:spcAft>
            <a:buChar char="••"/>
          </a:pPr>
          <a:r>
            <a:rPr lang="en-IN" sz="1600" b="0" i="0" kern="1200" dirty="0">
              <a:hlinkClick xmlns:r="http://schemas.openxmlformats.org/officeDocument/2006/relationships" r:id="rId1" tooltip="https://github.com/SharePoint/PnP-Sites-Core"/>
            </a:rPr>
            <a:t>https://github.com/SharePoint/PnP-Sites-Core</a:t>
          </a:r>
          <a:endParaRPr lang="en-IN" sz="1600" kern="1200" dirty="0"/>
        </a:p>
      </dsp:txBody>
      <dsp:txXfrm>
        <a:off x="389673" y="658679"/>
        <a:ext cx="2040526" cy="2853823"/>
      </dsp:txXfrm>
    </dsp:sp>
    <dsp:sp modelId="{C452A5D4-7F86-4238-AA77-736BA0F8A45B}">
      <dsp:nvSpPr>
        <dsp:cNvPr id="0" name=""/>
        <dsp:cNvSpPr/>
      </dsp:nvSpPr>
      <dsp:spPr>
        <a:xfrm>
          <a:off x="54883" y="146244"/>
          <a:ext cx="776416" cy="776416"/>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0312A5-22B0-4C99-9356-5CB5B031C800}">
      <dsp:nvSpPr>
        <dsp:cNvPr id="0" name=""/>
        <dsp:cNvSpPr/>
      </dsp:nvSpPr>
      <dsp:spPr>
        <a:xfrm rot="16200000">
          <a:off x="1706598" y="1891487"/>
          <a:ext cx="2853823" cy="388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2378" bIns="0" numCol="1" spcCol="1270" anchor="t" anchorCtr="0">
          <a:noAutofit/>
        </a:bodyPr>
        <a:lstStyle/>
        <a:p>
          <a:pPr lvl="0" algn="r" defTabSz="666750">
            <a:lnSpc>
              <a:spcPct val="90000"/>
            </a:lnSpc>
            <a:spcBef>
              <a:spcPct val="0"/>
            </a:spcBef>
            <a:spcAft>
              <a:spcPct val="35000"/>
            </a:spcAft>
          </a:pPr>
          <a:r>
            <a:rPr lang="en-IN" sz="1500" kern="1200" dirty="0"/>
            <a:t>Front End Developer</a:t>
          </a:r>
        </a:p>
      </dsp:txBody>
      <dsp:txXfrm>
        <a:off x="1706598" y="1891487"/>
        <a:ext cx="2853823" cy="388208"/>
      </dsp:txXfrm>
    </dsp:sp>
    <dsp:sp modelId="{6627E22B-6E53-4243-B40C-65D0EB36CBF0}">
      <dsp:nvSpPr>
        <dsp:cNvPr id="0" name=""/>
        <dsp:cNvSpPr/>
      </dsp:nvSpPr>
      <dsp:spPr>
        <a:xfrm>
          <a:off x="3327614" y="658679"/>
          <a:ext cx="1933689" cy="2853823"/>
        </a:xfrm>
        <a:prstGeom prst="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42378"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PnP JS</a:t>
          </a:r>
        </a:p>
        <a:p>
          <a:pPr marL="171450" lvl="1" indent="-171450" algn="l" defTabSz="711200">
            <a:lnSpc>
              <a:spcPct val="90000"/>
            </a:lnSpc>
            <a:spcBef>
              <a:spcPct val="0"/>
            </a:spcBef>
            <a:spcAft>
              <a:spcPct val="15000"/>
            </a:spcAft>
            <a:buChar char="••"/>
          </a:pPr>
          <a:r>
            <a:rPr lang="en-IN" sz="1600" kern="1200" dirty="0"/>
            <a:t>Install the </a:t>
          </a:r>
          <a:r>
            <a:rPr lang="en-IN" sz="1600" kern="1200" dirty="0" err="1"/>
            <a:t>npm</a:t>
          </a:r>
          <a:r>
            <a:rPr lang="en-IN" sz="1600" kern="1200" dirty="0"/>
            <a:t> package</a:t>
          </a:r>
        </a:p>
        <a:p>
          <a:pPr marL="171450" lvl="1" indent="-171450" algn="l" defTabSz="711200">
            <a:lnSpc>
              <a:spcPct val="90000"/>
            </a:lnSpc>
            <a:spcBef>
              <a:spcPct val="0"/>
            </a:spcBef>
            <a:spcAft>
              <a:spcPct val="15000"/>
            </a:spcAft>
            <a:buChar char="••"/>
          </a:pPr>
          <a:r>
            <a:rPr lang="nb-NO" sz="1600" b="0" i="0" kern="1200" dirty="0"/>
            <a:t>npm install @pnp/logging @pnp/common @pnp/odata @pnp/sp --save</a:t>
          </a:r>
          <a:endParaRPr lang="en-IN" sz="1600" kern="1200" dirty="0"/>
        </a:p>
        <a:p>
          <a:pPr marL="171450" lvl="1" indent="-171450" algn="l" defTabSz="711200">
            <a:lnSpc>
              <a:spcPct val="90000"/>
            </a:lnSpc>
            <a:spcBef>
              <a:spcPct val="0"/>
            </a:spcBef>
            <a:spcAft>
              <a:spcPct val="15000"/>
            </a:spcAft>
            <a:buChar char="••"/>
          </a:pPr>
          <a:r>
            <a:rPr lang="en-IN" sz="1600" b="0" i="0" kern="1200" dirty="0">
              <a:hlinkClick xmlns:r="http://schemas.openxmlformats.org/officeDocument/2006/relationships" r:id="rId3" tooltip="https://github.com/pnp/pnpjs"/>
            </a:rPr>
            <a:t>https://github.com/pnp/pnpjs</a:t>
          </a:r>
          <a:r>
            <a:rPr lang="en-IN" sz="1600" b="0" i="0" kern="1200" dirty="0"/>
            <a:t> </a:t>
          </a:r>
          <a:endParaRPr lang="en-IN" sz="1600" kern="1200" dirty="0"/>
        </a:p>
      </dsp:txBody>
      <dsp:txXfrm>
        <a:off x="3327614" y="658679"/>
        <a:ext cx="1933689" cy="2853823"/>
      </dsp:txXfrm>
    </dsp:sp>
    <dsp:sp modelId="{5DBF7D9D-ACD6-40E5-86BE-08CB61C4E803}">
      <dsp:nvSpPr>
        <dsp:cNvPr id="0" name=""/>
        <dsp:cNvSpPr/>
      </dsp:nvSpPr>
      <dsp:spPr>
        <a:xfrm>
          <a:off x="2939405" y="146244"/>
          <a:ext cx="776416" cy="776416"/>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BCBCDB-824D-417A-AFA4-0721309B3E25}">
      <dsp:nvSpPr>
        <dsp:cNvPr id="0" name=""/>
        <dsp:cNvSpPr/>
      </dsp:nvSpPr>
      <dsp:spPr>
        <a:xfrm rot="16200000">
          <a:off x="4537702" y="1891487"/>
          <a:ext cx="2853823" cy="388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2378" bIns="0" numCol="1" spcCol="1270" anchor="t" anchorCtr="0">
          <a:noAutofit/>
        </a:bodyPr>
        <a:lstStyle/>
        <a:p>
          <a:pPr lvl="0" algn="r" defTabSz="666750">
            <a:lnSpc>
              <a:spcPct val="90000"/>
            </a:lnSpc>
            <a:spcBef>
              <a:spcPct val="0"/>
            </a:spcBef>
            <a:spcAft>
              <a:spcPct val="35000"/>
            </a:spcAft>
          </a:pPr>
          <a:r>
            <a:rPr lang="en-IN" sz="1500" kern="1200" dirty="0"/>
            <a:t>SharePoint Admin / Functional</a:t>
          </a:r>
        </a:p>
      </dsp:txBody>
      <dsp:txXfrm>
        <a:off x="4537702" y="1891487"/>
        <a:ext cx="2853823" cy="388208"/>
      </dsp:txXfrm>
    </dsp:sp>
    <dsp:sp modelId="{CBB1FA3B-C180-4247-A535-096D9D7EC506}">
      <dsp:nvSpPr>
        <dsp:cNvPr id="0" name=""/>
        <dsp:cNvSpPr/>
      </dsp:nvSpPr>
      <dsp:spPr>
        <a:xfrm>
          <a:off x="6158718" y="658679"/>
          <a:ext cx="1933689" cy="2853823"/>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42378" rIns="113792" bIns="113792" numCol="1" spcCol="1270" anchor="t" anchorCtr="0">
          <a:noAutofit/>
        </a:bodyPr>
        <a:lstStyle/>
        <a:p>
          <a:pPr marL="228600" lvl="1" indent="-228600" algn="l" defTabSz="977900">
            <a:lnSpc>
              <a:spcPct val="90000"/>
            </a:lnSpc>
            <a:spcBef>
              <a:spcPct val="0"/>
            </a:spcBef>
            <a:spcAft>
              <a:spcPct val="15000"/>
            </a:spcAft>
            <a:buChar char="••"/>
          </a:pPr>
          <a:r>
            <a:rPr lang="en-IN" sz="2200" kern="1200" dirty="0"/>
            <a:t>PnP PowerShell</a:t>
          </a:r>
        </a:p>
        <a:p>
          <a:pPr marL="171450" lvl="1" indent="-171450" algn="l" defTabSz="711200">
            <a:lnSpc>
              <a:spcPct val="90000"/>
            </a:lnSpc>
            <a:spcBef>
              <a:spcPct val="0"/>
            </a:spcBef>
            <a:spcAft>
              <a:spcPct val="15000"/>
            </a:spcAft>
            <a:buChar char="••"/>
          </a:pPr>
          <a:r>
            <a:rPr lang="en-IN" sz="1600" kern="1200" dirty="0"/>
            <a:t>Install the </a:t>
          </a:r>
          <a:r>
            <a:rPr lang="en-IN" sz="1600" kern="1200" dirty="0" err="1"/>
            <a:t>nuget</a:t>
          </a:r>
          <a:r>
            <a:rPr lang="en-IN" sz="1600" kern="1200" dirty="0"/>
            <a:t> package</a:t>
          </a:r>
        </a:p>
        <a:p>
          <a:pPr marL="171450" lvl="1" indent="-171450" algn="l" defTabSz="711200">
            <a:lnSpc>
              <a:spcPct val="90000"/>
            </a:lnSpc>
            <a:spcBef>
              <a:spcPct val="0"/>
            </a:spcBef>
            <a:spcAft>
              <a:spcPct val="15000"/>
            </a:spcAft>
            <a:buChar char="••"/>
          </a:pPr>
          <a:r>
            <a:rPr lang="en-IN" sz="1600" b="0" i="0" kern="1200" dirty="0"/>
            <a:t>Install-Module </a:t>
          </a:r>
          <a:r>
            <a:rPr lang="en-IN" sz="1600" b="0" i="0" kern="1200" dirty="0" err="1"/>
            <a:t>SharePointPnPPowerShellOnline</a:t>
          </a:r>
          <a:endParaRPr lang="en-IN" sz="1600" kern="1200" dirty="0"/>
        </a:p>
        <a:p>
          <a:pPr marL="171450" lvl="1" indent="-171450" algn="l" defTabSz="711200">
            <a:lnSpc>
              <a:spcPct val="90000"/>
            </a:lnSpc>
            <a:spcBef>
              <a:spcPct val="0"/>
            </a:spcBef>
            <a:spcAft>
              <a:spcPct val="15000"/>
            </a:spcAft>
            <a:buChar char="••"/>
          </a:pPr>
          <a:r>
            <a:rPr lang="en-IN" sz="1600" b="0" i="0" kern="1200" dirty="0">
              <a:hlinkClick xmlns:r="http://schemas.openxmlformats.org/officeDocument/2006/relationships" r:id="rId5" tooltip="https://github.com/SharePoint/PnP-PowerShell/"/>
            </a:rPr>
            <a:t>https://github.com/SharePoint/PnP-PowerShell/</a:t>
          </a:r>
          <a:endParaRPr lang="en-IN" sz="1600" kern="1200" dirty="0"/>
        </a:p>
      </dsp:txBody>
      <dsp:txXfrm>
        <a:off x="6158718" y="658679"/>
        <a:ext cx="1933689" cy="2853823"/>
      </dsp:txXfrm>
    </dsp:sp>
    <dsp:sp modelId="{5273390A-36F0-439B-870D-D28C0479FAC6}">
      <dsp:nvSpPr>
        <dsp:cNvPr id="0" name=""/>
        <dsp:cNvSpPr/>
      </dsp:nvSpPr>
      <dsp:spPr>
        <a:xfrm>
          <a:off x="5770510" y="146244"/>
          <a:ext cx="776416" cy="776416"/>
        </a:xfrm>
        <a:prstGeom prst="rect">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4300B-EA3C-461F-8BCD-96DA4FF5F21E}">
      <dsp:nvSpPr>
        <dsp:cNvPr id="0" name=""/>
        <dsp:cNvSpPr/>
      </dsp:nvSpPr>
      <dsp:spPr>
        <a:xfrm rot="16200000">
          <a:off x="-1177923" y="1891487"/>
          <a:ext cx="2853823" cy="388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2378" bIns="0" numCol="1" spcCol="1270" anchor="t" anchorCtr="0">
          <a:noAutofit/>
        </a:bodyPr>
        <a:lstStyle/>
        <a:p>
          <a:pPr lvl="0" algn="r" defTabSz="1200150">
            <a:lnSpc>
              <a:spcPct val="90000"/>
            </a:lnSpc>
            <a:spcBef>
              <a:spcPct val="0"/>
            </a:spcBef>
            <a:spcAft>
              <a:spcPct val="35000"/>
            </a:spcAft>
          </a:pPr>
          <a:endParaRPr lang="en-IN" sz="2700" kern="1200" dirty="0"/>
        </a:p>
      </dsp:txBody>
      <dsp:txXfrm>
        <a:off x="-1177923" y="1891487"/>
        <a:ext cx="2853823" cy="388208"/>
      </dsp:txXfrm>
    </dsp:sp>
    <dsp:sp modelId="{8EFDEA92-36BF-4A4F-BB3B-F07BB48F32AD}">
      <dsp:nvSpPr>
        <dsp:cNvPr id="0" name=""/>
        <dsp:cNvSpPr/>
      </dsp:nvSpPr>
      <dsp:spPr>
        <a:xfrm>
          <a:off x="389673" y="658679"/>
          <a:ext cx="2040526" cy="285382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42378"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React controls</a:t>
          </a:r>
        </a:p>
        <a:p>
          <a:pPr marL="171450" lvl="1" indent="-171450" algn="l" defTabSz="711200">
            <a:lnSpc>
              <a:spcPct val="90000"/>
            </a:lnSpc>
            <a:spcBef>
              <a:spcPct val="0"/>
            </a:spcBef>
            <a:spcAft>
              <a:spcPct val="15000"/>
            </a:spcAft>
            <a:buChar char="••"/>
          </a:pPr>
          <a:r>
            <a:rPr lang="en-IN" sz="1600" kern="1200" dirty="0"/>
            <a:t>Install the </a:t>
          </a:r>
          <a:r>
            <a:rPr lang="en-IN" sz="1600" kern="1200" dirty="0" err="1"/>
            <a:t>npm</a:t>
          </a:r>
          <a:r>
            <a:rPr lang="en-IN" sz="1600" kern="1200" dirty="0"/>
            <a:t> package</a:t>
          </a:r>
        </a:p>
        <a:p>
          <a:pPr marL="171450" lvl="1" indent="-171450" algn="l" defTabSz="711200">
            <a:lnSpc>
              <a:spcPct val="90000"/>
            </a:lnSpc>
            <a:spcBef>
              <a:spcPct val="0"/>
            </a:spcBef>
            <a:spcAft>
              <a:spcPct val="15000"/>
            </a:spcAft>
            <a:buChar char="••"/>
          </a:pPr>
          <a:r>
            <a:rPr lang="en-US" sz="1600" kern="1200" dirty="0" err="1"/>
            <a:t>npm</a:t>
          </a:r>
          <a:r>
            <a:rPr lang="en-US" sz="1600" kern="1200" dirty="0"/>
            <a:t> install @</a:t>
          </a:r>
          <a:r>
            <a:rPr lang="en-US" sz="1600" kern="1200" dirty="0" err="1"/>
            <a:t>pnp</a:t>
          </a:r>
          <a:r>
            <a:rPr lang="en-US" sz="1600" kern="1200" dirty="0"/>
            <a:t>/</a:t>
          </a:r>
          <a:r>
            <a:rPr lang="en-US" sz="1600" kern="1200" dirty="0" err="1"/>
            <a:t>spfx</a:t>
          </a:r>
          <a:r>
            <a:rPr lang="en-US" sz="1600" kern="1200" dirty="0"/>
            <a:t>-controls-react --save</a:t>
          </a:r>
          <a:endParaRPr lang="en-IN" sz="1600" kern="1200" dirty="0"/>
        </a:p>
        <a:p>
          <a:pPr marL="171450" lvl="1" indent="-171450" algn="l" defTabSz="711200">
            <a:lnSpc>
              <a:spcPct val="90000"/>
            </a:lnSpc>
            <a:spcBef>
              <a:spcPct val="0"/>
            </a:spcBef>
            <a:spcAft>
              <a:spcPct val="15000"/>
            </a:spcAft>
            <a:buChar char="••"/>
          </a:pPr>
          <a:r>
            <a:rPr lang="en-IN" sz="1600" b="0" i="0" kern="1200" dirty="0">
              <a:hlinkClick xmlns:r="http://schemas.openxmlformats.org/officeDocument/2006/relationships" r:id="rId1" tooltip="https://github.com/SharePoint/PnP-Sites-Core"/>
            </a:rPr>
            <a:t>https://sharepoint.github.io/sp-dev-fx-controls-react/</a:t>
          </a:r>
          <a:endParaRPr lang="en-IN" sz="1600" kern="1200" dirty="0"/>
        </a:p>
      </dsp:txBody>
      <dsp:txXfrm>
        <a:off x="389673" y="658679"/>
        <a:ext cx="2040526" cy="2853823"/>
      </dsp:txXfrm>
    </dsp:sp>
    <dsp:sp modelId="{C452A5D4-7F86-4238-AA77-736BA0F8A45B}">
      <dsp:nvSpPr>
        <dsp:cNvPr id="0" name=""/>
        <dsp:cNvSpPr/>
      </dsp:nvSpPr>
      <dsp:spPr>
        <a:xfrm>
          <a:off x="54883" y="146244"/>
          <a:ext cx="776416" cy="776416"/>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0312A5-22B0-4C99-9356-5CB5B031C800}">
      <dsp:nvSpPr>
        <dsp:cNvPr id="0" name=""/>
        <dsp:cNvSpPr/>
      </dsp:nvSpPr>
      <dsp:spPr>
        <a:xfrm rot="16200000">
          <a:off x="1706598" y="1891487"/>
          <a:ext cx="2853823" cy="388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2378" bIns="0" numCol="1" spcCol="1270" anchor="t" anchorCtr="0">
          <a:noAutofit/>
        </a:bodyPr>
        <a:lstStyle/>
        <a:p>
          <a:pPr lvl="0" algn="r" defTabSz="1200150">
            <a:lnSpc>
              <a:spcPct val="90000"/>
            </a:lnSpc>
            <a:spcBef>
              <a:spcPct val="0"/>
            </a:spcBef>
            <a:spcAft>
              <a:spcPct val="35000"/>
            </a:spcAft>
          </a:pPr>
          <a:endParaRPr lang="en-IN" sz="2700" kern="1200" dirty="0"/>
        </a:p>
      </dsp:txBody>
      <dsp:txXfrm>
        <a:off x="1706598" y="1891487"/>
        <a:ext cx="2853823" cy="388208"/>
      </dsp:txXfrm>
    </dsp:sp>
    <dsp:sp modelId="{6627E22B-6E53-4243-B40C-65D0EB36CBF0}">
      <dsp:nvSpPr>
        <dsp:cNvPr id="0" name=""/>
        <dsp:cNvSpPr/>
      </dsp:nvSpPr>
      <dsp:spPr>
        <a:xfrm>
          <a:off x="3327614" y="658679"/>
          <a:ext cx="1933689" cy="2853823"/>
        </a:xfrm>
        <a:prstGeom prst="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342378" rIns="170688" bIns="170688" numCol="1" spcCol="1270" anchor="t" anchorCtr="0">
          <a:noAutofit/>
        </a:bodyPr>
        <a:lstStyle/>
        <a:p>
          <a:pPr marL="228600" lvl="1" indent="-228600" algn="l" defTabSz="1066800">
            <a:lnSpc>
              <a:spcPct val="90000"/>
            </a:lnSpc>
            <a:spcBef>
              <a:spcPct val="0"/>
            </a:spcBef>
            <a:spcAft>
              <a:spcPct val="15000"/>
            </a:spcAft>
            <a:buChar char="••"/>
          </a:pPr>
          <a:r>
            <a:rPr lang="en-IN" sz="2400" kern="1200" dirty="0"/>
            <a:t>Property pane controls</a:t>
          </a:r>
        </a:p>
        <a:p>
          <a:pPr marL="171450" lvl="1" indent="-171450" algn="l" defTabSz="711200">
            <a:lnSpc>
              <a:spcPct val="90000"/>
            </a:lnSpc>
            <a:spcBef>
              <a:spcPct val="0"/>
            </a:spcBef>
            <a:spcAft>
              <a:spcPct val="15000"/>
            </a:spcAft>
            <a:buChar char="••"/>
          </a:pPr>
          <a:r>
            <a:rPr lang="en-IN" sz="1600" kern="1200" dirty="0"/>
            <a:t>Install the </a:t>
          </a:r>
          <a:r>
            <a:rPr lang="en-IN" sz="1600" kern="1200" dirty="0" err="1"/>
            <a:t>npm</a:t>
          </a:r>
          <a:r>
            <a:rPr lang="en-IN" sz="1600" kern="1200" dirty="0"/>
            <a:t> package</a:t>
          </a:r>
        </a:p>
        <a:p>
          <a:pPr marL="171450" lvl="1" indent="-171450" algn="l" defTabSz="711200">
            <a:lnSpc>
              <a:spcPct val="90000"/>
            </a:lnSpc>
            <a:spcBef>
              <a:spcPct val="0"/>
            </a:spcBef>
            <a:spcAft>
              <a:spcPct val="15000"/>
            </a:spcAft>
            <a:buChar char="••"/>
          </a:pPr>
          <a:r>
            <a:rPr lang="en-IN" sz="1600" b="0" i="0" kern="1200" dirty="0" err="1"/>
            <a:t>npm</a:t>
          </a:r>
          <a:r>
            <a:rPr lang="en-IN" sz="1600" b="0" i="0" kern="1200" dirty="0"/>
            <a:t> </a:t>
          </a:r>
          <a:r>
            <a:rPr lang="en-IN" sz="1600" b="0" i="0" kern="1200" dirty="0" err="1"/>
            <a:t>i</a:t>
          </a:r>
          <a:r>
            <a:rPr lang="en-IN" sz="1600" b="0" i="0" kern="1200" dirty="0"/>
            <a:t> @</a:t>
          </a:r>
          <a:r>
            <a:rPr lang="en-IN" sz="1600" b="0" i="0" kern="1200" dirty="0" err="1"/>
            <a:t>pnp</a:t>
          </a:r>
          <a:r>
            <a:rPr lang="en-IN" sz="1600" b="0" i="0" kern="1200" dirty="0"/>
            <a:t>/</a:t>
          </a:r>
          <a:r>
            <a:rPr lang="en-IN" sz="1600" b="0" i="0" kern="1200" dirty="0" err="1"/>
            <a:t>spfx</a:t>
          </a:r>
          <a:r>
            <a:rPr lang="en-IN" sz="1600" b="0" i="0" kern="1200" dirty="0"/>
            <a:t>-property-controls --save</a:t>
          </a:r>
          <a:endParaRPr lang="en-IN" sz="1600" kern="1200" dirty="0"/>
        </a:p>
        <a:p>
          <a:pPr marL="171450" lvl="1" indent="-171450" algn="l" defTabSz="711200">
            <a:lnSpc>
              <a:spcPct val="90000"/>
            </a:lnSpc>
            <a:spcBef>
              <a:spcPct val="0"/>
            </a:spcBef>
            <a:spcAft>
              <a:spcPct val="15000"/>
            </a:spcAft>
            <a:buChar char="••"/>
          </a:pPr>
          <a:r>
            <a:rPr lang="en-IN" sz="1600" b="0" i="0" kern="1200" dirty="0">
              <a:hlinkClick xmlns:r="http://schemas.openxmlformats.org/officeDocument/2006/relationships" r:id="rId3" tooltip="https://github.com/pnp/pnpjs"/>
            </a:rPr>
            <a:t>https://sharepoint.github.io/sp-dev-fx-property-controls/</a:t>
          </a:r>
          <a:endParaRPr lang="en-IN" sz="1600" kern="1200" dirty="0"/>
        </a:p>
      </dsp:txBody>
      <dsp:txXfrm>
        <a:off x="3327614" y="658679"/>
        <a:ext cx="1933689" cy="2853823"/>
      </dsp:txXfrm>
    </dsp:sp>
    <dsp:sp modelId="{5DBF7D9D-ACD6-40E5-86BE-08CB61C4E803}">
      <dsp:nvSpPr>
        <dsp:cNvPr id="0" name=""/>
        <dsp:cNvSpPr/>
      </dsp:nvSpPr>
      <dsp:spPr>
        <a:xfrm>
          <a:off x="2939405" y="146244"/>
          <a:ext cx="776416" cy="776416"/>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BCBCDB-824D-417A-AFA4-0721309B3E25}">
      <dsp:nvSpPr>
        <dsp:cNvPr id="0" name=""/>
        <dsp:cNvSpPr/>
      </dsp:nvSpPr>
      <dsp:spPr>
        <a:xfrm rot="16200000">
          <a:off x="4537702" y="1891487"/>
          <a:ext cx="2853823" cy="388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42378" bIns="0" numCol="1" spcCol="1270" anchor="t" anchorCtr="0">
          <a:noAutofit/>
        </a:bodyPr>
        <a:lstStyle/>
        <a:p>
          <a:pPr lvl="0" algn="r" defTabSz="1200150">
            <a:lnSpc>
              <a:spcPct val="90000"/>
            </a:lnSpc>
            <a:spcBef>
              <a:spcPct val="0"/>
            </a:spcBef>
            <a:spcAft>
              <a:spcPct val="35000"/>
            </a:spcAft>
          </a:pPr>
          <a:endParaRPr lang="en-IN" sz="2700" kern="1200" dirty="0"/>
        </a:p>
      </dsp:txBody>
      <dsp:txXfrm>
        <a:off x="4537702" y="1891487"/>
        <a:ext cx="2853823" cy="388208"/>
      </dsp:txXfrm>
    </dsp:sp>
    <dsp:sp modelId="{CBB1FA3B-C180-4247-A535-096D9D7EC506}">
      <dsp:nvSpPr>
        <dsp:cNvPr id="0" name=""/>
        <dsp:cNvSpPr/>
      </dsp:nvSpPr>
      <dsp:spPr>
        <a:xfrm>
          <a:off x="6158718" y="658679"/>
          <a:ext cx="1933689" cy="2853823"/>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342378" rIns="113792" bIns="113792" numCol="1" spcCol="1270" anchor="t" anchorCtr="0">
          <a:noAutofit/>
        </a:bodyPr>
        <a:lstStyle/>
        <a:p>
          <a:pPr marL="228600" lvl="1" indent="-228600" algn="l" defTabSz="977900">
            <a:lnSpc>
              <a:spcPct val="90000"/>
            </a:lnSpc>
            <a:spcBef>
              <a:spcPct val="0"/>
            </a:spcBef>
            <a:spcAft>
              <a:spcPct val="15000"/>
            </a:spcAft>
            <a:buChar char="••"/>
          </a:pPr>
          <a:r>
            <a:rPr lang="en-IN" sz="2200" kern="1200" dirty="0"/>
            <a:t>Office 365 CLI</a:t>
          </a:r>
        </a:p>
        <a:p>
          <a:pPr marL="171450" lvl="1" indent="-171450" algn="l" defTabSz="711200">
            <a:lnSpc>
              <a:spcPct val="90000"/>
            </a:lnSpc>
            <a:spcBef>
              <a:spcPct val="0"/>
            </a:spcBef>
            <a:spcAft>
              <a:spcPct val="15000"/>
            </a:spcAft>
            <a:buChar char="••"/>
          </a:pPr>
          <a:r>
            <a:rPr lang="en-IN" sz="1600" kern="1200" dirty="0"/>
            <a:t>Install the </a:t>
          </a:r>
          <a:r>
            <a:rPr lang="en-IN" sz="1600" kern="1200" dirty="0" err="1"/>
            <a:t>npm</a:t>
          </a:r>
          <a:r>
            <a:rPr lang="en-IN" sz="1600" kern="1200" dirty="0"/>
            <a:t> package</a:t>
          </a:r>
        </a:p>
        <a:p>
          <a:pPr marL="171450" lvl="1" indent="-171450" algn="l" defTabSz="711200">
            <a:lnSpc>
              <a:spcPct val="90000"/>
            </a:lnSpc>
            <a:spcBef>
              <a:spcPct val="0"/>
            </a:spcBef>
            <a:spcAft>
              <a:spcPct val="15000"/>
            </a:spcAft>
            <a:buChar char="••"/>
          </a:pPr>
          <a:r>
            <a:rPr lang="en-IN" sz="1600" b="0" i="0" kern="1200" dirty="0" err="1"/>
            <a:t>npm</a:t>
          </a:r>
          <a:r>
            <a:rPr lang="en-IN" sz="1600" b="0" i="0" kern="1200" dirty="0"/>
            <a:t> </a:t>
          </a:r>
          <a:r>
            <a:rPr lang="en-IN" sz="1600" b="0" i="0" kern="1200" dirty="0" err="1"/>
            <a:t>i</a:t>
          </a:r>
          <a:r>
            <a:rPr lang="en-IN" sz="1600" b="0" i="0" kern="1200" dirty="0"/>
            <a:t> –g @</a:t>
          </a:r>
          <a:r>
            <a:rPr lang="en-IN" sz="1600" b="0" i="0" kern="1200" dirty="0" err="1"/>
            <a:t>pnp</a:t>
          </a:r>
          <a:r>
            <a:rPr lang="en-IN" sz="1600" b="0" i="0" kern="1200" dirty="0"/>
            <a:t>/office365-cli</a:t>
          </a:r>
          <a:endParaRPr lang="en-IN" sz="1600" kern="1200" dirty="0"/>
        </a:p>
        <a:p>
          <a:pPr marL="171450" lvl="1" indent="-171450" algn="l" defTabSz="711200">
            <a:lnSpc>
              <a:spcPct val="90000"/>
            </a:lnSpc>
            <a:spcBef>
              <a:spcPct val="0"/>
            </a:spcBef>
            <a:spcAft>
              <a:spcPct val="15000"/>
            </a:spcAft>
            <a:buChar char="••"/>
          </a:pPr>
          <a:r>
            <a:rPr lang="en-IN" sz="1600" b="0" i="0" kern="1200" dirty="0">
              <a:hlinkClick xmlns:r="http://schemas.openxmlformats.org/officeDocument/2006/relationships" r:id="rId5" tooltip="https://github.com/SharePoint/PnP-PowerShell/"/>
            </a:rPr>
            <a:t>https://pnp.github.io/office365-cli/</a:t>
          </a:r>
          <a:endParaRPr lang="en-IN" sz="1600" kern="1200" dirty="0"/>
        </a:p>
      </dsp:txBody>
      <dsp:txXfrm>
        <a:off x="6158718" y="658679"/>
        <a:ext cx="1933689" cy="2853823"/>
      </dsp:txXfrm>
    </dsp:sp>
    <dsp:sp modelId="{5273390A-36F0-439B-870D-D28C0479FAC6}">
      <dsp:nvSpPr>
        <dsp:cNvPr id="0" name=""/>
        <dsp:cNvSpPr/>
      </dsp:nvSpPr>
      <dsp:spPr>
        <a:xfrm>
          <a:off x="5770510" y="146244"/>
          <a:ext cx="776416" cy="776416"/>
        </a:xfrm>
        <a:prstGeom prst="rect">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80" y="153999"/>
            <a:ext cx="1595980" cy="854813"/>
          </a:xfrm>
          <a:prstGeom prst="rect">
            <a:avLst/>
          </a:prstGeom>
        </p:spPr>
      </p:pic>
      <p:pic>
        <p:nvPicPr>
          <p:cNvPr id="7" name="Picture 6" descr="techcon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936" y="270770"/>
            <a:ext cx="842477" cy="586442"/>
          </a:xfrm>
          <a:prstGeom prst="rect">
            <a:avLst/>
          </a:prstGeom>
        </p:spPr>
      </p:pic>
      <p:sp>
        <p:nvSpPr>
          <p:cNvPr id="8" name="Slide Number Placeholder 7"/>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167D9C-BA52-2C44-9EA1-0CC9A796DD4D}" type="slidenum">
              <a:t>‹#›</a:t>
            </a:fld>
            <a:endParaRPr lang="en-US"/>
          </a:p>
        </p:txBody>
      </p:sp>
    </p:spTree>
    <p:extLst>
      <p:ext uri="{BB962C8B-B14F-4D97-AF65-F5344CB8AC3E}">
        <p14:creationId xmlns:p14="http://schemas.microsoft.com/office/powerpoint/2010/main" val="2555994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1093788"/>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737127"/>
            <a:ext cx="5486400" cy="3721073"/>
          </a:xfrm>
          <a:prstGeom prst="rect">
            <a:avLst/>
          </a:prstGeom>
        </p:spPr>
        <p:txBody>
          <a:bodyPr vert="horz" lIns="91440" tIns="45720" rIns="91440" bIns="45720" rtlCol="0"/>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070386-3A4A-7E4A-BB46-F6CFFE082A62}" type="slidenum">
              <a:t>‹#›</a:t>
            </a:fld>
            <a:endParaRPr lang="en-US"/>
          </a:p>
        </p:txBody>
      </p:sp>
      <p:pic>
        <p:nvPicPr>
          <p:cNvPr id="9" name="Picture 8" descr="techcon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723" y="270770"/>
            <a:ext cx="842477" cy="58644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80" y="153999"/>
            <a:ext cx="1595980" cy="854813"/>
          </a:xfrm>
          <a:prstGeom prst="rect">
            <a:avLst/>
          </a:prstGeom>
        </p:spPr>
      </p:pic>
    </p:spTree>
    <p:extLst>
      <p:ext uri="{BB962C8B-B14F-4D97-AF65-F5344CB8AC3E}">
        <p14:creationId xmlns:p14="http://schemas.microsoft.com/office/powerpoint/2010/main" val="31953006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AzureAD</a:t>
            </a:r>
            <a:r>
              <a:rPr lang="en-US" dirty="0"/>
              <a:t>: Connect-</a:t>
            </a:r>
            <a:r>
              <a:rPr lang="en-US" dirty="0" err="1"/>
              <a:t>AzureAD</a:t>
            </a:r>
            <a:r>
              <a:rPr lang="en-US" dirty="0"/>
              <a:t> -</a:t>
            </a:r>
            <a:r>
              <a:rPr lang="en-US" b="1" dirty="0"/>
              <a:t>Credential</a:t>
            </a:r>
          </a:p>
          <a:p>
            <a:r>
              <a:rPr lang="en-US" b="1" dirty="0"/>
              <a:t>Microsoft Teams: </a:t>
            </a:r>
            <a:r>
              <a:rPr lang="en-US" dirty="0"/>
              <a:t>Connect-</a:t>
            </a:r>
            <a:r>
              <a:rPr lang="en-US" dirty="0" err="1"/>
              <a:t>MicrosoftTeams</a:t>
            </a:r>
            <a:r>
              <a:rPr lang="en-US" dirty="0"/>
              <a:t> </a:t>
            </a:r>
            <a:r>
              <a:rPr lang="en-US" b="1" dirty="0"/>
              <a:t>-Credential</a:t>
            </a:r>
          </a:p>
          <a:p>
            <a:r>
              <a:rPr lang="en-US" b="1" dirty="0"/>
              <a:t>SharePoint Online: </a:t>
            </a:r>
            <a:r>
              <a:rPr lang="en-US" dirty="0"/>
              <a:t>Connect-</a:t>
            </a:r>
            <a:r>
              <a:rPr lang="en-US" dirty="0" err="1"/>
              <a:t>SPOService</a:t>
            </a:r>
            <a:r>
              <a:rPr lang="en-US" dirty="0"/>
              <a:t> </a:t>
            </a:r>
            <a:r>
              <a:rPr lang="en-US" b="1" dirty="0"/>
              <a:t>-Credential</a:t>
            </a:r>
          </a:p>
          <a:p>
            <a:r>
              <a:rPr lang="en-US" b="1" dirty="0"/>
              <a:t>PNP: </a:t>
            </a:r>
            <a:r>
              <a:rPr lang="en-US" dirty="0"/>
              <a:t>Connect-</a:t>
            </a:r>
            <a:r>
              <a:rPr lang="en-US" dirty="0" err="1"/>
              <a:t>PNPOnline</a:t>
            </a:r>
            <a:r>
              <a:rPr lang="en-US" dirty="0"/>
              <a:t> </a:t>
            </a:r>
            <a:r>
              <a:rPr lang="en-US" b="1" dirty="0"/>
              <a:t>-Credentials</a:t>
            </a:r>
          </a:p>
          <a:p>
            <a:r>
              <a:rPr lang="en-US" b="1" dirty="0"/>
              <a:t>Exchange: </a:t>
            </a:r>
            <a:r>
              <a:rPr lang="en-US" dirty="0"/>
              <a:t>$Session = New-</a:t>
            </a:r>
            <a:r>
              <a:rPr lang="en-US" dirty="0" err="1"/>
              <a:t>PSSession</a:t>
            </a:r>
            <a:r>
              <a:rPr lang="en-US" dirty="0"/>
              <a:t> -</a:t>
            </a:r>
            <a:r>
              <a:rPr lang="en-US" dirty="0" err="1"/>
              <a:t>ConfigurationName</a:t>
            </a:r>
            <a:r>
              <a:rPr lang="en-US" dirty="0"/>
              <a:t> </a:t>
            </a:r>
            <a:r>
              <a:rPr lang="en-US" dirty="0" err="1"/>
              <a:t>Microsoft.Exchange</a:t>
            </a:r>
            <a:r>
              <a:rPr lang="en-US" dirty="0"/>
              <a:t> -</a:t>
            </a:r>
            <a:r>
              <a:rPr lang="en-US" dirty="0" err="1"/>
              <a:t>ConnectionUri</a:t>
            </a:r>
            <a:r>
              <a:rPr lang="en-US" dirty="0"/>
              <a:t> https://outlook.office365.com/powershell-liveid/ -Credential $</a:t>
            </a:r>
            <a:r>
              <a:rPr lang="en-US" dirty="0" err="1"/>
              <a:t>UserCredential</a:t>
            </a:r>
            <a:r>
              <a:rPr lang="en-US" dirty="0"/>
              <a:t> -Authentication Basic -</a:t>
            </a:r>
            <a:r>
              <a:rPr lang="en-US" dirty="0" err="1"/>
              <a:t>AllowRedirection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Security &amp; Compliance</a:t>
            </a:r>
            <a:r>
              <a:rPr lang="en-US" dirty="0"/>
              <a:t>: $Session = New-</a:t>
            </a:r>
            <a:r>
              <a:rPr lang="en-US" dirty="0" err="1"/>
              <a:t>PSSession</a:t>
            </a:r>
            <a:r>
              <a:rPr lang="en-US" dirty="0"/>
              <a:t> -</a:t>
            </a:r>
            <a:r>
              <a:rPr lang="en-US" dirty="0" err="1"/>
              <a:t>ConfigurationName</a:t>
            </a:r>
            <a:r>
              <a:rPr lang="en-US" dirty="0"/>
              <a:t> </a:t>
            </a:r>
            <a:r>
              <a:rPr lang="en-US" dirty="0" err="1"/>
              <a:t>Microsoft.Exchange</a:t>
            </a:r>
            <a:r>
              <a:rPr lang="en-US" dirty="0"/>
              <a:t> -</a:t>
            </a:r>
            <a:r>
              <a:rPr lang="en-US" dirty="0" err="1"/>
              <a:t>ConnectionUri</a:t>
            </a:r>
            <a:r>
              <a:rPr lang="en-US" dirty="0"/>
              <a:t> https://ps.compliance.protection.outlook.com/powershell-liveid/ -Credential $</a:t>
            </a:r>
            <a:r>
              <a:rPr lang="en-US" dirty="0" err="1"/>
              <a:t>UserCredential</a:t>
            </a:r>
            <a:r>
              <a:rPr lang="en-US" dirty="0"/>
              <a:t> -Authentication Basic -</a:t>
            </a:r>
            <a:r>
              <a:rPr lang="en-US" dirty="0" err="1"/>
              <a:t>AllowRedirection</a:t>
            </a:r>
            <a:r>
              <a:rPr lang="en-US" dirty="0"/>
              <a:t> </a:t>
            </a:r>
            <a:br>
              <a:rPr lang="en-US" dirty="0"/>
            </a:br>
            <a:r>
              <a:rPr lang="en-US" b="1" dirty="0"/>
              <a:t>Skype for Business Online</a:t>
            </a:r>
            <a:r>
              <a:rPr lang="en-US" dirty="0"/>
              <a:t>: New-</a:t>
            </a:r>
            <a:r>
              <a:rPr lang="en-US" dirty="0" err="1"/>
              <a:t>CSOnlineSession</a:t>
            </a:r>
            <a:r>
              <a:rPr lang="en-US" dirty="0"/>
              <a:t> </a:t>
            </a:r>
            <a:r>
              <a:rPr lang="en-US" b="1" dirty="0"/>
              <a:t>-Credential</a:t>
            </a:r>
          </a:p>
          <a:p>
            <a:endParaRPr lang="en-US" dirty="0"/>
          </a:p>
          <a:p>
            <a:endParaRPr lang="en-US" dirty="0"/>
          </a:p>
          <a:p>
            <a:r>
              <a:rPr lang="en-US" dirty="0"/>
              <a:t>Overview of modules: https://docs.microsoft.com/en-us/office365/enterprise/powershell/manage-office-365-with-office-365-powershell</a:t>
            </a:r>
          </a:p>
          <a:p>
            <a:endParaRPr lang="en-US" dirty="0"/>
          </a:p>
        </p:txBody>
      </p:sp>
      <p:sp>
        <p:nvSpPr>
          <p:cNvPr id="4" name="Slide Number Placeholder 3"/>
          <p:cNvSpPr>
            <a:spLocks noGrp="1"/>
          </p:cNvSpPr>
          <p:nvPr>
            <p:ph type="sldNum" sz="quarter" idx="10"/>
          </p:nvPr>
        </p:nvSpPr>
        <p:spPr/>
        <p:txBody>
          <a:bodyPr/>
          <a:lstStyle/>
          <a:p>
            <a:fld id="{233CB527-7D40-49BE-8694-B73679902950}" type="slidenum">
              <a:rPr lang="aa-ET" smtClean="0"/>
              <a:t>16</a:t>
            </a:fld>
            <a:endParaRPr lang="aa-ET"/>
          </a:p>
        </p:txBody>
      </p:sp>
    </p:spTree>
    <p:extLst>
      <p:ext uri="{BB962C8B-B14F-4D97-AF65-F5344CB8AC3E}">
        <p14:creationId xmlns:p14="http://schemas.microsoft.com/office/powerpoint/2010/main" val="2861356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a-ET" dirty="0"/>
          </a:p>
        </p:txBody>
      </p:sp>
      <p:sp>
        <p:nvSpPr>
          <p:cNvPr id="4" name="Slide Number Placeholder 3"/>
          <p:cNvSpPr>
            <a:spLocks noGrp="1"/>
          </p:cNvSpPr>
          <p:nvPr>
            <p:ph type="sldNum" sz="quarter" idx="10"/>
          </p:nvPr>
        </p:nvSpPr>
        <p:spPr/>
        <p:txBody>
          <a:bodyPr/>
          <a:lstStyle/>
          <a:p>
            <a:fld id="{233CB527-7D40-49BE-8694-B73679902950}" type="slidenum">
              <a:rPr lang="aa-ET" smtClean="0"/>
              <a:t>21</a:t>
            </a:fld>
            <a:endParaRPr lang="aa-ET"/>
          </a:p>
        </p:txBody>
      </p:sp>
    </p:spTree>
    <p:extLst>
      <p:ext uri="{BB962C8B-B14F-4D97-AF65-F5344CB8AC3E}">
        <p14:creationId xmlns:p14="http://schemas.microsoft.com/office/powerpoint/2010/main" val="2883588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3CB527-7D40-49BE-8694-B73679902950}" type="slidenum">
              <a:rPr lang="aa-ET" smtClean="0"/>
              <a:t>22</a:t>
            </a:fld>
            <a:endParaRPr lang="aa-ET"/>
          </a:p>
        </p:txBody>
      </p:sp>
    </p:spTree>
    <p:extLst>
      <p:ext uri="{BB962C8B-B14F-4D97-AF65-F5344CB8AC3E}">
        <p14:creationId xmlns:p14="http://schemas.microsoft.com/office/powerpoint/2010/main" val="365856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https://gist.github.com/azam-a/eba51bfbf922d34e8c87</a:t>
            </a:r>
          </a:p>
        </p:txBody>
      </p:sp>
      <p:sp>
        <p:nvSpPr>
          <p:cNvPr id="4" name="Slide Number Placeholder 3"/>
          <p:cNvSpPr>
            <a:spLocks noGrp="1"/>
          </p:cNvSpPr>
          <p:nvPr>
            <p:ph type="sldNum" sz="quarter" idx="10"/>
          </p:nvPr>
        </p:nvSpPr>
        <p:spPr/>
        <p:txBody>
          <a:bodyPr/>
          <a:lstStyle/>
          <a:p>
            <a:fld id="{233CB527-7D40-49BE-8694-B73679902950}" type="slidenum">
              <a:rPr lang="aa-ET" smtClean="0"/>
              <a:t>23</a:t>
            </a:fld>
            <a:endParaRPr lang="aa-ET"/>
          </a:p>
        </p:txBody>
      </p:sp>
    </p:spTree>
    <p:extLst>
      <p:ext uri="{BB962C8B-B14F-4D97-AF65-F5344CB8AC3E}">
        <p14:creationId xmlns:p14="http://schemas.microsoft.com/office/powerpoint/2010/main" val="334085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PnP Core – wrapper over CSOM.</a:t>
            </a:r>
          </a:p>
          <a:p>
            <a:endParaRPr lang="en-US" dirty="0"/>
          </a:p>
          <a:p>
            <a:r>
              <a:rPr lang="en-US" dirty="0" err="1"/>
              <a:t>PnPJS</a:t>
            </a:r>
            <a:r>
              <a:rPr lang="en-US" dirty="0"/>
              <a:t> – wrapper of SharePoint rest </a:t>
            </a:r>
            <a:r>
              <a:rPr lang="en-US" dirty="0" err="1"/>
              <a:t>api</a:t>
            </a:r>
            <a:r>
              <a:rPr lang="en-US" dirty="0"/>
              <a:t>. Also supports graph </a:t>
            </a:r>
            <a:r>
              <a:rPr lang="en-US" dirty="0" err="1"/>
              <a:t>api</a:t>
            </a:r>
            <a:r>
              <a:rPr lang="en-US" dirty="0"/>
              <a:t>.  Is fluent and quite awesome</a:t>
            </a:r>
          </a:p>
          <a:p>
            <a:endParaRPr lang="en-US" dirty="0"/>
          </a:p>
          <a:p>
            <a:r>
              <a:rPr lang="en-US" dirty="0"/>
              <a:t>PnP PowerShell – OOTB SPO shell is geared more towards Tenant and Site Collection level events.  PnP PS uses PnP Core and is more geared towards lists, files and list items as well as tenant, site collection and web events</a:t>
            </a:r>
            <a:endParaRPr lang="en-IN" dirty="0"/>
          </a:p>
        </p:txBody>
      </p:sp>
      <p:sp>
        <p:nvSpPr>
          <p:cNvPr id="4" name="Slide Number Placeholder 3"/>
          <p:cNvSpPr>
            <a:spLocks noGrp="1"/>
          </p:cNvSpPr>
          <p:nvPr>
            <p:ph type="sldNum" sz="quarter" idx="5"/>
          </p:nvPr>
        </p:nvSpPr>
        <p:spPr/>
        <p:txBody>
          <a:bodyPr/>
          <a:lstStyle/>
          <a:p>
            <a:fld id="{031F85AA-5D3D-4A66-AC4A-2CBDB570E723}" type="slidenum">
              <a:rPr lang="en-US" smtClean="0"/>
              <a:t>30</a:t>
            </a:fld>
            <a:endParaRPr lang="en-US"/>
          </a:p>
        </p:txBody>
      </p:sp>
    </p:spTree>
    <p:extLst>
      <p:ext uri="{BB962C8B-B14F-4D97-AF65-F5344CB8AC3E}">
        <p14:creationId xmlns:p14="http://schemas.microsoft.com/office/powerpoint/2010/main" val="2026367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 controls – reusable React controls for </a:t>
            </a:r>
            <a:r>
              <a:rPr lang="en-US" dirty="0" err="1"/>
              <a:t>SPFx</a:t>
            </a:r>
            <a:r>
              <a:rPr lang="en-US" dirty="0"/>
              <a:t> webparts and extensions. Easily render people, managed metadata, files </a:t>
            </a:r>
            <a:r>
              <a:rPr lang="en-US" dirty="0" err="1"/>
              <a:t>etc</a:t>
            </a:r>
            <a:r>
              <a:rPr lang="en-US" dirty="0"/>
              <a:t> in React </a:t>
            </a:r>
            <a:r>
              <a:rPr lang="en-US" dirty="0" err="1"/>
              <a:t>SPFx</a:t>
            </a:r>
            <a:r>
              <a:rPr lang="en-US" dirty="0"/>
              <a:t> webpart</a:t>
            </a:r>
          </a:p>
          <a:p>
            <a:endParaRPr lang="en-US" dirty="0"/>
          </a:p>
          <a:p>
            <a:r>
              <a:rPr lang="en-US" dirty="0"/>
              <a:t>Property pane controls – reusable React controls for </a:t>
            </a:r>
            <a:r>
              <a:rPr lang="en-US" dirty="0" err="1"/>
              <a:t>SPFx</a:t>
            </a:r>
            <a:r>
              <a:rPr lang="en-US" dirty="0"/>
              <a:t> webparts, extends OOTB property pane controls.</a:t>
            </a:r>
          </a:p>
          <a:p>
            <a:endParaRPr lang="en-US" dirty="0"/>
          </a:p>
          <a:p>
            <a:r>
              <a:rPr lang="en-US" dirty="0"/>
              <a:t>Open source , Common project requirements , Use Office UI Fabric, Rich user experience , Common project requirements, Very simple to configure and use and extend</a:t>
            </a:r>
          </a:p>
          <a:p>
            <a:endParaRPr lang="en-US" dirty="0"/>
          </a:p>
          <a:p>
            <a:r>
              <a:rPr lang="en-US" dirty="0"/>
              <a:t>Office 365 CLI – Cross platform management of O365 tenant, very useful in case you want to upgrade </a:t>
            </a:r>
            <a:r>
              <a:rPr lang="en-US" dirty="0" err="1"/>
              <a:t>SPFx</a:t>
            </a:r>
            <a:r>
              <a:rPr lang="en-US" dirty="0"/>
              <a:t> solutions. Compare with PnP </a:t>
            </a:r>
            <a:r>
              <a:rPr lang="en-US" dirty="0" err="1"/>
              <a:t>Powershell</a:t>
            </a:r>
            <a:endParaRPr lang="en-US" dirty="0"/>
          </a:p>
          <a:p>
            <a:endParaRPr lang="en-IN" dirty="0"/>
          </a:p>
        </p:txBody>
      </p:sp>
      <p:sp>
        <p:nvSpPr>
          <p:cNvPr id="4" name="Slide Number Placeholder 3"/>
          <p:cNvSpPr>
            <a:spLocks noGrp="1"/>
          </p:cNvSpPr>
          <p:nvPr>
            <p:ph type="sldNum" sz="quarter" idx="5"/>
          </p:nvPr>
        </p:nvSpPr>
        <p:spPr/>
        <p:txBody>
          <a:bodyPr/>
          <a:lstStyle/>
          <a:p>
            <a:fld id="{031F85AA-5D3D-4A66-AC4A-2CBDB570E723}" type="slidenum">
              <a:rPr lang="en-US" smtClean="0"/>
              <a:t>31</a:t>
            </a:fld>
            <a:endParaRPr lang="en-US"/>
          </a:p>
        </p:txBody>
      </p:sp>
    </p:spTree>
    <p:extLst>
      <p:ext uri="{BB962C8B-B14F-4D97-AF65-F5344CB8AC3E}">
        <p14:creationId xmlns:p14="http://schemas.microsoft.com/office/powerpoint/2010/main" val="4255085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lace Holder - Wait">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xmlns="" id="{60A11A88-8365-429F-8CC0-A6D9C8699D2D}"/>
              </a:ext>
            </a:extLst>
          </p:cNvPr>
          <p:cNvPicPr>
            <a:picLocks noChangeAspect="1" noChangeArrowheads="1"/>
          </p:cNvPicPr>
          <p:nvPr userDrawn="1"/>
        </p:nvPicPr>
        <p:blipFill>
          <a:blip r:embed="rId2"/>
          <a:stretch>
            <a:fillRect/>
          </a:stretch>
        </p:blipFill>
        <p:spPr bwMode="auto">
          <a:xfrm>
            <a:off x="0" y="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5713127" y="4168173"/>
            <a:ext cx="3004156" cy="584775"/>
          </a:xfrm>
          <a:prstGeom prst="rect">
            <a:avLst/>
          </a:prstGeom>
          <a:noFill/>
        </p:spPr>
        <p:txBody>
          <a:bodyPr wrap="square" rtlCol="0">
            <a:spAutoFit/>
          </a:bodyPr>
          <a:lstStyle/>
          <a:p>
            <a:pPr algn="r"/>
            <a:r>
              <a:rPr lang="en-US" sz="1800" b="1" dirty="0">
                <a:solidFill>
                  <a:schemeClr val="bg1"/>
                </a:solidFill>
              </a:rPr>
              <a:t>6</a:t>
            </a:r>
            <a:r>
              <a:rPr lang="en-US" sz="1800" b="1" baseline="30000" dirty="0">
                <a:solidFill>
                  <a:schemeClr val="bg1"/>
                </a:solidFill>
              </a:rPr>
              <a:t>th</a:t>
            </a:r>
            <a:r>
              <a:rPr lang="en-US" sz="1800" b="1" dirty="0">
                <a:solidFill>
                  <a:schemeClr val="bg1"/>
                </a:solidFill>
              </a:rPr>
              <a:t> October 2018</a:t>
            </a:r>
          </a:p>
          <a:p>
            <a:pPr algn="r"/>
            <a:r>
              <a:rPr lang="en-US" sz="1400" dirty="0">
                <a:solidFill>
                  <a:schemeClr val="bg1"/>
                </a:solidFill>
              </a:rPr>
              <a:t>Milan</a:t>
            </a:r>
          </a:p>
        </p:txBody>
      </p:sp>
      <p:pic>
        <p:nvPicPr>
          <p:cNvPr id="6" name="Picture 5">
            <a:extLst>
              <a:ext uri="{FF2B5EF4-FFF2-40B4-BE49-F238E27FC236}">
                <a16:creationId xmlns:a16="http://schemas.microsoft.com/office/drawing/2014/main" xmlns="" id="{F3D0E065-C006-467F-A9C0-D3CAC630B16C}"/>
              </a:ext>
            </a:extLst>
          </p:cNvPr>
          <p:cNvPicPr>
            <a:picLocks noChangeAspect="1"/>
          </p:cNvPicPr>
          <p:nvPr userDrawn="1"/>
        </p:nvPicPr>
        <p:blipFill>
          <a:blip r:embed="rId3">
            <a:clrChange>
              <a:clrFrom>
                <a:srgbClr val="0071BC"/>
              </a:clrFrom>
              <a:clrTo>
                <a:srgbClr val="0071BC">
                  <a:alpha val="0"/>
                </a:srgbClr>
              </a:clrTo>
            </a:clrChange>
          </a:blip>
          <a:stretch>
            <a:fillRect/>
          </a:stretch>
        </p:blipFill>
        <p:spPr>
          <a:xfrm>
            <a:off x="318273" y="4168173"/>
            <a:ext cx="3087867" cy="725649"/>
          </a:xfrm>
          <a:prstGeom prst="rect">
            <a:avLst/>
          </a:prstGeom>
        </p:spPr>
      </p:pic>
    </p:spTree>
    <p:extLst>
      <p:ext uri="{BB962C8B-B14F-4D97-AF65-F5344CB8AC3E}">
        <p14:creationId xmlns:p14="http://schemas.microsoft.com/office/powerpoint/2010/main" val="3673089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3F8618F-3518-4313-96C8-F5DF7502F26E}"/>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sp>
        <p:nvSpPr>
          <p:cNvPr id="2" name="Title 1"/>
          <p:cNvSpPr>
            <a:spLocks noGrp="1"/>
          </p:cNvSpPr>
          <p:nvPr>
            <p:ph type="title" hasCustomPrompt="1"/>
          </p:nvPr>
        </p:nvSpPr>
        <p:spPr>
          <a:xfrm>
            <a:off x="722313" y="1198609"/>
            <a:ext cx="7772400" cy="1450986"/>
          </a:xfrm>
        </p:spPr>
        <p:txBody>
          <a:bodyPr anchor="b">
            <a:normAutofit/>
          </a:bodyPr>
          <a:lstStyle>
            <a:lvl1pPr algn="l">
              <a:defRPr sz="4800" b="1" cap="all" baseline="0">
                <a:solidFill>
                  <a:schemeClr val="bg1"/>
                </a:solidFill>
              </a:defRPr>
            </a:lvl1pPr>
          </a:lstStyle>
          <a:p>
            <a:r>
              <a:rPr lang="it-IT"/>
              <a:t>Section TITLE</a:t>
            </a:r>
            <a:endParaRPr lang="en-US"/>
          </a:p>
        </p:txBody>
      </p:sp>
      <p:sp>
        <p:nvSpPr>
          <p:cNvPr id="3" name="Text Placeholder 2"/>
          <p:cNvSpPr>
            <a:spLocks noGrp="1"/>
          </p:cNvSpPr>
          <p:nvPr>
            <p:ph type="body" idx="1" hasCustomPrompt="1"/>
          </p:nvPr>
        </p:nvSpPr>
        <p:spPr>
          <a:xfrm>
            <a:off x="722313" y="2649595"/>
            <a:ext cx="7772400" cy="1125140"/>
          </a:xfrm>
        </p:spPr>
        <p:txBody>
          <a:bodyPr anchor="t"/>
          <a:lstStyle>
            <a:lvl1pPr marL="0" indent="0">
              <a:buNone/>
              <a:defRPr sz="2000" baseline="0">
                <a:solidFill>
                  <a:srgbClr val="FFFFFF"/>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it-IT"/>
              <a:t>Section subtitle</a:t>
            </a:r>
          </a:p>
        </p:txBody>
      </p:sp>
    </p:spTree>
    <p:extLst>
      <p:ext uri="{BB962C8B-B14F-4D97-AF65-F5344CB8AC3E}">
        <p14:creationId xmlns:p14="http://schemas.microsoft.com/office/powerpoint/2010/main" val="258949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8CBA29A-16C2-405C-A1A6-47383758DC72}"/>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sp>
        <p:nvSpPr>
          <p:cNvPr id="2" name="Title 1"/>
          <p:cNvSpPr>
            <a:spLocks noGrp="1"/>
          </p:cNvSpPr>
          <p:nvPr>
            <p:ph type="title" hasCustomPrompt="1"/>
          </p:nvPr>
        </p:nvSpPr>
        <p:spPr/>
        <p:txBody>
          <a:bodyPr/>
          <a:lstStyle>
            <a:lvl1pPr>
              <a:defRPr>
                <a:solidFill>
                  <a:schemeClr val="bg1"/>
                </a:solidFill>
              </a:defRPr>
            </a:lvl1pPr>
          </a:lstStyle>
          <a:p>
            <a:r>
              <a:rPr lang="it-IT"/>
              <a:t>Slide title</a:t>
            </a:r>
            <a:endParaRPr lang="en-US"/>
          </a:p>
        </p:txBody>
      </p:sp>
      <p:sp>
        <p:nvSpPr>
          <p:cNvPr id="3" name="Content Placeholder 2"/>
          <p:cNvSpPr>
            <a:spLocks noGrp="1"/>
          </p:cNvSpPr>
          <p:nvPr>
            <p:ph sz="half" idx="1"/>
          </p:nvPr>
        </p:nvSpPr>
        <p:spPr>
          <a:xfrm>
            <a:off x="457200" y="1000125"/>
            <a:ext cx="4038600" cy="404143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00125"/>
            <a:ext cx="4038600" cy="404143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552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7E318FB2-DCF6-4574-9D47-B8384F81C3C7}"/>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sp>
        <p:nvSpPr>
          <p:cNvPr id="2" name="Title 1"/>
          <p:cNvSpPr>
            <a:spLocks noGrp="1"/>
          </p:cNvSpPr>
          <p:nvPr>
            <p:ph type="title" hasCustomPrompt="1"/>
          </p:nvPr>
        </p:nvSpPr>
        <p:spPr>
          <a:xfrm>
            <a:off x="457200" y="205979"/>
            <a:ext cx="8229600" cy="857250"/>
          </a:xfrm>
        </p:spPr>
        <p:txBody>
          <a:bodyPr/>
          <a:lstStyle>
            <a:lvl1pPr>
              <a:defRPr>
                <a:solidFill>
                  <a:schemeClr val="bg1"/>
                </a:solidFill>
              </a:defRPr>
            </a:lvl1pPr>
          </a:lstStyle>
          <a:p>
            <a:r>
              <a:rPr lang="it-IT" dirty="0"/>
              <a:t>Slide </a:t>
            </a:r>
            <a:r>
              <a:rPr lang="it-IT" dirty="0" err="1"/>
              <a:t>title</a:t>
            </a:r>
            <a:endParaRPr lang="en-US" dirty="0"/>
          </a:p>
        </p:txBody>
      </p:sp>
      <p:sp>
        <p:nvSpPr>
          <p:cNvPr id="3" name="Text Placeholder 2"/>
          <p:cNvSpPr>
            <a:spLocks noGrp="1"/>
          </p:cNvSpPr>
          <p:nvPr>
            <p:ph type="body" idx="1" hasCustomPrompt="1"/>
          </p:nvPr>
        </p:nvSpPr>
        <p:spPr>
          <a:xfrm>
            <a:off x="457203" y="1151335"/>
            <a:ext cx="4040188" cy="479822"/>
          </a:xfrm>
        </p:spPr>
        <p:txBody>
          <a:bodyPr anchor="b">
            <a:normAutofit/>
          </a:bodyPr>
          <a:lstStyle>
            <a:lvl1pPr marL="0" indent="0">
              <a:buNone/>
              <a:defRPr sz="2400" b="1" cap="small" baseline="0"/>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it-IT"/>
              <a:t>comparison 1</a:t>
            </a:r>
          </a:p>
        </p:txBody>
      </p:sp>
      <p:sp>
        <p:nvSpPr>
          <p:cNvPr id="4" name="Content Placeholder 3"/>
          <p:cNvSpPr>
            <a:spLocks noGrp="1"/>
          </p:cNvSpPr>
          <p:nvPr>
            <p:ph sz="half" idx="2"/>
          </p:nvPr>
        </p:nvSpPr>
        <p:spPr>
          <a:xfrm>
            <a:off x="457203" y="1631162"/>
            <a:ext cx="4040188" cy="3385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4645031" y="1151335"/>
            <a:ext cx="4041775" cy="479822"/>
          </a:xfrm>
        </p:spPr>
        <p:txBody>
          <a:bodyPr vert="horz" lIns="91440" tIns="45720" rIns="91440" bIns="45720" rtlCol="0" anchor="b">
            <a:normAutofit/>
          </a:bodyPr>
          <a:lstStyle>
            <a:lvl1pPr>
              <a:defRPr lang="it-IT" sz="2400" b="1" cap="small" baseline="0"/>
            </a:lvl1pPr>
          </a:lstStyle>
          <a:p>
            <a:pPr marL="0" lvl="0" indent="0">
              <a:buNone/>
            </a:pPr>
            <a:r>
              <a:rPr lang="it-IT"/>
              <a:t>comparison 2</a:t>
            </a:r>
          </a:p>
        </p:txBody>
      </p:sp>
      <p:sp>
        <p:nvSpPr>
          <p:cNvPr id="6" name="Content Placeholder 5"/>
          <p:cNvSpPr>
            <a:spLocks noGrp="1"/>
          </p:cNvSpPr>
          <p:nvPr>
            <p:ph sz="quarter" idx="4"/>
          </p:nvPr>
        </p:nvSpPr>
        <p:spPr>
          <a:xfrm>
            <a:off x="4645031" y="1631162"/>
            <a:ext cx="4041775" cy="3385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404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0AE16DA-C49B-43A6-BF4C-282D5DD740AC}"/>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sp>
        <p:nvSpPr>
          <p:cNvPr id="2" name="Title 1"/>
          <p:cNvSpPr>
            <a:spLocks noGrp="1"/>
          </p:cNvSpPr>
          <p:nvPr>
            <p:ph type="title" hasCustomPrompt="1"/>
          </p:nvPr>
        </p:nvSpPr>
        <p:spPr/>
        <p:txBody>
          <a:bodyPr/>
          <a:lstStyle/>
          <a:p>
            <a:r>
              <a:rPr lang="it-IT"/>
              <a:t>Slide title</a:t>
            </a:r>
            <a:endParaRPr lang="en-US"/>
          </a:p>
        </p:txBody>
      </p:sp>
    </p:spTree>
    <p:extLst>
      <p:ext uri="{BB962C8B-B14F-4D97-AF65-F5344CB8AC3E}">
        <p14:creationId xmlns:p14="http://schemas.microsoft.com/office/powerpoint/2010/main" val="2518728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3A532CC-274E-4C23-A96D-C15BE59D2298}"/>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spTree>
    <p:extLst>
      <p:ext uri="{BB962C8B-B14F-4D97-AF65-F5344CB8AC3E}">
        <p14:creationId xmlns:p14="http://schemas.microsoft.com/office/powerpoint/2010/main" val="1010053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74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768097" y="4853028"/>
            <a:ext cx="1615607" cy="205740"/>
          </a:xfrm>
          <a:prstGeom prst="rect">
            <a:avLst/>
          </a:prstGeom>
        </p:spPr>
        <p:txBody>
          <a:bodyPr/>
          <a:lstStyle/>
          <a:p>
            <a:fld id="{41200DA4-C9B1-476F-A1A0-D8792A397958}" type="datetime1">
              <a:rPr lang="en-US" smtClean="0"/>
              <a:t>12/18/2019</a:t>
            </a:fld>
            <a:endParaRPr lang="en-US"/>
          </a:p>
        </p:txBody>
      </p:sp>
      <p:sp>
        <p:nvSpPr>
          <p:cNvPr id="6" name="Footer Placeholder 5"/>
          <p:cNvSpPr>
            <a:spLocks noGrp="1"/>
          </p:cNvSpPr>
          <p:nvPr>
            <p:ph type="ftr" sz="quarter" idx="11"/>
          </p:nvPr>
        </p:nvSpPr>
        <p:spPr>
          <a:xfrm>
            <a:off x="3632200" y="4853028"/>
            <a:ext cx="4426094" cy="205740"/>
          </a:xfrm>
          <a:prstGeom prst="rect">
            <a:avLst/>
          </a:prstGeom>
        </p:spPr>
        <p:txBody>
          <a:bodyPr/>
          <a:lstStyle/>
          <a:p>
            <a:r>
              <a:rPr lang="en-US" smtClean="0"/>
              <a:t>SPPNP</a:t>
            </a:r>
            <a:endParaRPr lang="en-US"/>
          </a:p>
        </p:txBody>
      </p:sp>
      <p:sp>
        <p:nvSpPr>
          <p:cNvPr id="7" name="Slide Number Placeholder 6"/>
          <p:cNvSpPr>
            <a:spLocks noGrp="1"/>
          </p:cNvSpPr>
          <p:nvPr>
            <p:ph type="sldNum" sz="quarter" idx="12"/>
          </p:nvPr>
        </p:nvSpPr>
        <p:spPr>
          <a:xfrm>
            <a:off x="8128000" y="4853028"/>
            <a:ext cx="730250" cy="205740"/>
          </a:xfrm>
          <a:prstGeom prst="rect">
            <a:avLst/>
          </a:prstGeom>
        </p:spPr>
        <p:txBody>
          <a:bodyPr/>
          <a:lstStyle/>
          <a:p>
            <a:fld id="{DA9CBBE7-A371-446C-A2FC-9A54FE6E06E7}" type="slidenum">
              <a:rPr lang="en-US" smtClean="0"/>
              <a:t>‹#›</a:t>
            </a:fld>
            <a:endParaRPr lang="en-US"/>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526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xmlns="" id="{748583FA-52F8-4A48-8767-9BFA10E017D0}"/>
              </a:ext>
            </a:extLst>
          </p:cNvPr>
          <p:cNvPicPr>
            <a:picLocks noChangeAspect="1" noChangeArrowheads="1"/>
          </p:cNvPicPr>
          <p:nvPr userDrawn="1"/>
        </p:nvPicPr>
        <p:blipFill>
          <a:blip r:embed="rId2"/>
          <a:stretch>
            <a:fillRect/>
          </a:stretch>
        </p:blipFill>
        <p:spPr bwMode="auto">
          <a:xfrm>
            <a:off x="0" y="-1021589"/>
            <a:ext cx="9144000" cy="483393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hasCustomPrompt="1"/>
          </p:nvPr>
        </p:nvSpPr>
        <p:spPr>
          <a:xfrm>
            <a:off x="0" y="2639093"/>
            <a:ext cx="9144000" cy="1185396"/>
          </a:xfrm>
          <a:solidFill>
            <a:srgbClr val="2A6CBE">
              <a:alpha val="85098"/>
            </a:srgbClr>
          </a:solidFill>
        </p:spPr>
        <p:txBody>
          <a:bodyPr vert="horz" wrap="square" lIns="182880" tIns="46800" rIns="180000" bIns="45720" rtlCol="0" anchor="ctr">
            <a:normAutofit/>
          </a:bodyPr>
          <a:lstStyle>
            <a:lvl1pPr>
              <a:defRPr lang="it-IT" sz="3999" b="0" cap="none" spc="-100" baseline="0">
                <a:ln w="3175">
                  <a:noFill/>
                </a:ln>
                <a:solidFill>
                  <a:schemeClr val="bg1"/>
                </a:solidFill>
                <a:effectLst/>
                <a:latin typeface="Segoe UI Light" pitchFamily="34" charset="0"/>
                <a:ea typeface="+mn-ea"/>
                <a:cs typeface="Segoe UI Light" pitchFamily="34" charset="0"/>
              </a:defRPr>
            </a:lvl1pPr>
          </a:lstStyle>
          <a:p>
            <a:pPr lvl="0" defTabSz="914378">
              <a:lnSpc>
                <a:spcPct val="100000"/>
              </a:lnSpc>
            </a:pPr>
            <a:r>
              <a:rPr lang="en-US" dirty="0"/>
              <a:t>&lt;Session Title&gt;</a:t>
            </a:r>
            <a:endParaRPr lang="it-IT" dirty="0"/>
          </a:p>
        </p:txBody>
      </p:sp>
      <p:sp>
        <p:nvSpPr>
          <p:cNvPr id="11" name="Text Placeholder 10"/>
          <p:cNvSpPr>
            <a:spLocks noGrp="1"/>
          </p:cNvSpPr>
          <p:nvPr>
            <p:ph type="body" sz="quarter" idx="10" hasCustomPrompt="1"/>
          </p:nvPr>
        </p:nvSpPr>
        <p:spPr>
          <a:xfrm>
            <a:off x="0" y="3816668"/>
            <a:ext cx="9144000" cy="953452"/>
          </a:xfrm>
        </p:spPr>
        <p:txBody>
          <a:bodyPr/>
          <a:lstStyle>
            <a:lvl1pPr marL="0" indent="0">
              <a:buNone/>
              <a:defRPr sz="2400" baseline="0">
                <a:solidFill>
                  <a:schemeClr val="bg1"/>
                </a:solidFill>
              </a:defRPr>
            </a:lvl1pPr>
            <a:lvl2pPr marL="457189" indent="0">
              <a:buNone/>
              <a:defRPr>
                <a:solidFill>
                  <a:schemeClr val="bg1"/>
                </a:solidFill>
              </a:defRPr>
            </a:lvl2pPr>
            <a:lvl3pPr marL="914378" indent="0">
              <a:buNone/>
              <a:defRPr>
                <a:solidFill>
                  <a:schemeClr val="bg1"/>
                </a:solidFill>
              </a:defRPr>
            </a:lvl3pPr>
            <a:lvl4pPr marL="1371566" indent="0">
              <a:buNone/>
              <a:defRPr>
                <a:solidFill>
                  <a:schemeClr val="bg1"/>
                </a:solidFill>
              </a:defRPr>
            </a:lvl4pPr>
            <a:lvl5pPr marL="1828754" indent="0">
              <a:buNone/>
              <a:defRPr>
                <a:solidFill>
                  <a:schemeClr val="bg1"/>
                </a:solidFill>
              </a:defRPr>
            </a:lvl5pPr>
          </a:lstStyle>
          <a:p>
            <a:pPr lvl="0"/>
            <a:r>
              <a:rPr lang="en-US" dirty="0"/>
              <a:t>&lt;Speaker&gt;, &lt;Company&gt;, &lt;Twitter&gt;</a:t>
            </a:r>
          </a:p>
          <a:p>
            <a:pPr lvl="0"/>
            <a:r>
              <a:rPr lang="en-US" dirty="0"/>
              <a:t>&lt;Session Code&gt;</a:t>
            </a:r>
          </a:p>
          <a:p>
            <a:pPr lvl="0"/>
            <a:endParaRPr lang="it-IT" dirty="0"/>
          </a:p>
        </p:txBody>
      </p:sp>
      <p:pic>
        <p:nvPicPr>
          <p:cNvPr id="6" name="Picture 5">
            <a:extLst>
              <a:ext uri="{FF2B5EF4-FFF2-40B4-BE49-F238E27FC236}">
                <a16:creationId xmlns:a16="http://schemas.microsoft.com/office/drawing/2014/main" xmlns="" id="{2FCFE61A-5E2A-498C-B28A-107A8F9FAA97}"/>
              </a:ext>
            </a:extLst>
          </p:cNvPr>
          <p:cNvPicPr>
            <a:picLocks noChangeAspect="1"/>
          </p:cNvPicPr>
          <p:nvPr userDrawn="1"/>
        </p:nvPicPr>
        <p:blipFill>
          <a:blip r:embed="rId3">
            <a:clrChange>
              <a:clrFrom>
                <a:srgbClr val="0071BC"/>
              </a:clrFrom>
              <a:clrTo>
                <a:srgbClr val="0071BC">
                  <a:alpha val="0"/>
                </a:srgbClr>
              </a:clrTo>
            </a:clrChange>
          </a:blip>
          <a:stretch>
            <a:fillRect/>
          </a:stretch>
        </p:blipFill>
        <p:spPr>
          <a:xfrm>
            <a:off x="7559040" y="4229278"/>
            <a:ext cx="1584960" cy="904043"/>
          </a:xfrm>
          <a:prstGeom prst="rect">
            <a:avLst/>
          </a:prstGeom>
        </p:spPr>
      </p:pic>
    </p:spTree>
    <p:extLst>
      <p:ext uri="{BB962C8B-B14F-4D97-AF65-F5344CB8AC3E}">
        <p14:creationId xmlns:p14="http://schemas.microsoft.com/office/powerpoint/2010/main" val="150295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onsors'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34953349-69C5-4923-A2F9-B049F6785507}"/>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sp>
        <p:nvSpPr>
          <p:cNvPr id="10" name="Rectangle 9"/>
          <p:cNvSpPr/>
          <p:nvPr userDrawn="1"/>
        </p:nvSpPr>
        <p:spPr>
          <a:xfrm>
            <a:off x="0" y="830584"/>
            <a:ext cx="9144000" cy="333756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1" name="TextBox 10"/>
          <p:cNvSpPr txBox="1"/>
          <p:nvPr userDrawn="1"/>
        </p:nvSpPr>
        <p:spPr>
          <a:xfrm>
            <a:off x="223520" y="190501"/>
            <a:ext cx="8625840" cy="523220"/>
          </a:xfrm>
          <a:prstGeom prst="rect">
            <a:avLst/>
          </a:prstGeom>
          <a:noFill/>
        </p:spPr>
        <p:txBody>
          <a:bodyPr wrap="square" rtlCol="0">
            <a:spAutoFit/>
          </a:bodyPr>
          <a:lstStyle/>
          <a:p>
            <a:r>
              <a:rPr lang="en-US" sz="2800" dirty="0">
                <a:solidFill>
                  <a:schemeClr val="bg1"/>
                </a:solidFill>
              </a:rPr>
              <a:t>A Huge</a:t>
            </a:r>
            <a:r>
              <a:rPr lang="en-US" sz="2800" baseline="0" dirty="0">
                <a:solidFill>
                  <a:schemeClr val="bg1"/>
                </a:solidFill>
              </a:rPr>
              <a:t> </a:t>
            </a:r>
            <a:r>
              <a:rPr lang="en-US" sz="2800" dirty="0">
                <a:solidFill>
                  <a:schemeClr val="bg1"/>
                </a:solidFill>
              </a:rPr>
              <a:t>“Thank You!”</a:t>
            </a:r>
            <a:r>
              <a:rPr lang="en-US" sz="2800" baseline="0" dirty="0">
                <a:solidFill>
                  <a:schemeClr val="bg1"/>
                </a:solidFill>
              </a:rPr>
              <a:t> To Our Sponsors …</a:t>
            </a:r>
            <a:endParaRPr lang="it-IT" sz="2800" dirty="0">
              <a:solidFill>
                <a:schemeClr val="bg1"/>
              </a:solidFill>
            </a:endParaRPr>
          </a:p>
        </p:txBody>
      </p:sp>
      <p:pic>
        <p:nvPicPr>
          <p:cNvPr id="14344" name="Picture 8">
            <a:extLst>
              <a:ext uri="{FF2B5EF4-FFF2-40B4-BE49-F238E27FC236}">
                <a16:creationId xmlns:a16="http://schemas.microsoft.com/office/drawing/2014/main" xmlns="" id="{F3FF6440-8E96-4EE4-B7E7-787559D80FF8}"/>
              </a:ext>
            </a:extLst>
          </p:cNvPr>
          <p:cNvPicPr>
            <a:picLocks noChangeAspect="1" noChangeArrowheads="1"/>
          </p:cNvPicPr>
          <p:nvPr userDrawn="1"/>
        </p:nvPicPr>
        <p:blipFill>
          <a:blip r:embed="rId3"/>
          <a:stretch>
            <a:fillRect/>
          </a:stretch>
        </p:blipFill>
        <p:spPr bwMode="auto">
          <a:xfrm>
            <a:off x="3064680" y="2571750"/>
            <a:ext cx="1190625" cy="119062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4346" name="Picture 10" descr="Green Team">
            <a:extLst>
              <a:ext uri="{FF2B5EF4-FFF2-40B4-BE49-F238E27FC236}">
                <a16:creationId xmlns:a16="http://schemas.microsoft.com/office/drawing/2014/main" xmlns="" id="{35E83A03-DA72-461D-9AB1-4981C5C5675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64778" y="1035270"/>
            <a:ext cx="1190628" cy="1190628"/>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6D6382B4-C171-4E2B-AB01-45D23EECAF29}"/>
              </a:ext>
            </a:extLst>
          </p:cNvPr>
          <p:cNvPicPr>
            <a:picLocks noChangeAspect="1"/>
          </p:cNvPicPr>
          <p:nvPr userDrawn="1"/>
        </p:nvPicPr>
        <p:blipFill>
          <a:blip r:embed="rId5"/>
          <a:stretch>
            <a:fillRect/>
          </a:stretch>
        </p:blipFill>
        <p:spPr>
          <a:xfrm>
            <a:off x="5677238" y="1035273"/>
            <a:ext cx="1190628" cy="1190628"/>
          </a:xfrm>
          <a:prstGeom prst="rect">
            <a:avLst/>
          </a:prstGeom>
          <a:noFill/>
          <a:ln>
            <a:solidFill>
              <a:schemeClr val="bg2"/>
            </a:solidFill>
          </a:ln>
        </p:spPr>
      </p:pic>
      <p:pic>
        <p:nvPicPr>
          <p:cNvPr id="16" name="Picture 10">
            <a:extLst>
              <a:ext uri="{FF2B5EF4-FFF2-40B4-BE49-F238E27FC236}">
                <a16:creationId xmlns:a16="http://schemas.microsoft.com/office/drawing/2014/main" xmlns="" id="{A6C3371A-B237-4994-9F7B-30C10C437B48}"/>
              </a:ext>
            </a:extLst>
          </p:cNvPr>
          <p:cNvPicPr>
            <a:picLocks noChangeAspect="1" noChangeArrowheads="1"/>
          </p:cNvPicPr>
          <p:nvPr userDrawn="1"/>
        </p:nvPicPr>
        <p:blipFill>
          <a:blip r:embed="rId6"/>
          <a:stretch>
            <a:fillRect/>
          </a:stretch>
        </p:blipFill>
        <p:spPr bwMode="auto">
          <a:xfrm>
            <a:off x="4846167" y="2719457"/>
            <a:ext cx="906775" cy="906775"/>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xmlns="" id="{1E2B9263-4A33-432E-8AF3-359A566CCC80}"/>
              </a:ext>
            </a:extLst>
          </p:cNvPr>
          <p:cNvPicPr>
            <a:picLocks noChangeAspect="1" noChangeArrowheads="1"/>
          </p:cNvPicPr>
          <p:nvPr userDrawn="1"/>
        </p:nvPicPr>
        <p:blipFill>
          <a:blip r:embed="rId7"/>
          <a:stretch>
            <a:fillRect/>
          </a:stretch>
        </p:blipFill>
        <p:spPr bwMode="auto">
          <a:xfrm>
            <a:off x="2052318" y="1035273"/>
            <a:ext cx="1190628" cy="1190628"/>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20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8E91982-7C18-4A2F-9F44-35F2E6470204}"/>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sp>
        <p:nvSpPr>
          <p:cNvPr id="2" name="Title 1"/>
          <p:cNvSpPr>
            <a:spLocks noGrp="1"/>
          </p:cNvSpPr>
          <p:nvPr>
            <p:ph type="title" hasCustomPrompt="1"/>
          </p:nvPr>
        </p:nvSpPr>
        <p:spPr/>
        <p:txBody>
          <a:bodyPr/>
          <a:lstStyle>
            <a:lvl1pPr>
              <a:defRPr>
                <a:solidFill>
                  <a:schemeClr val="bg1"/>
                </a:solidFill>
              </a:defRPr>
            </a:lvl1pPr>
          </a:lstStyle>
          <a:p>
            <a:r>
              <a:rPr lang="it-IT" dirty="0"/>
              <a:t>Agenda</a:t>
            </a:r>
            <a:endParaRPr lang="en-US" dirty="0"/>
          </a:p>
        </p:txBody>
      </p:sp>
      <p:sp>
        <p:nvSpPr>
          <p:cNvPr id="3" name="Content Placeholder 2"/>
          <p:cNvSpPr>
            <a:spLocks noGrp="1"/>
          </p:cNvSpPr>
          <p:nvPr>
            <p:ph idx="1" hasCustomPrompt="1"/>
          </p:nvPr>
        </p:nvSpPr>
        <p:spPr/>
        <p:txBody>
          <a:bodyPr/>
          <a:lstStyle/>
          <a:p>
            <a:r>
              <a:rPr lang="en-US" dirty="0"/>
              <a:t>Topic 1</a:t>
            </a:r>
          </a:p>
          <a:p>
            <a:pPr lvl="1"/>
            <a:r>
              <a:rPr lang="en-US" dirty="0"/>
              <a:t>Topic 1.1</a:t>
            </a:r>
          </a:p>
          <a:p>
            <a:pPr lvl="1"/>
            <a:r>
              <a:rPr lang="en-US" dirty="0"/>
              <a:t>Topic 1.2</a:t>
            </a:r>
          </a:p>
          <a:p>
            <a:r>
              <a:rPr lang="en-US" dirty="0"/>
              <a:t>Topic 2</a:t>
            </a:r>
          </a:p>
          <a:p>
            <a:r>
              <a:rPr lang="en-US" dirty="0"/>
              <a:t>Topic 3</a:t>
            </a:r>
          </a:p>
          <a:p>
            <a:r>
              <a:rPr lang="en-US" dirty="0"/>
              <a:t>Q&amp;A</a:t>
            </a:r>
          </a:p>
        </p:txBody>
      </p:sp>
    </p:spTree>
    <p:extLst>
      <p:ext uri="{BB962C8B-B14F-4D97-AF65-F5344CB8AC3E}">
        <p14:creationId xmlns:p14="http://schemas.microsoft.com/office/powerpoint/2010/main" val="2422506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AD4AE2D-692A-4792-8902-DBA763599405}"/>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sp>
        <p:nvSpPr>
          <p:cNvPr id="5" name="Title 1"/>
          <p:cNvSpPr txBox="1">
            <a:spLocks/>
          </p:cNvSpPr>
          <p:nvPr userDrawn="1"/>
        </p:nvSpPr>
        <p:spPr>
          <a:xfrm>
            <a:off x="1023736" y="2020491"/>
            <a:ext cx="7096528" cy="1102519"/>
          </a:xfrm>
          <a:prstGeom prst="rect">
            <a:avLst/>
          </a:prstGeom>
          <a:effectLst/>
        </p:spPr>
        <p:txBody>
          <a:bodyPr vert="horz" lIns="91440" tIns="45720" rIns="91440" bIns="45720" rtlCol="0" anchor="ctr">
            <a:noAutofit/>
          </a:bodyPr>
          <a:lstStyle>
            <a:lvl1pPr algn="l" defTabSz="457200" rtl="0" eaLnBrk="1" latinLnBrk="0" hangingPunct="1">
              <a:lnSpc>
                <a:spcPct val="100000"/>
              </a:lnSpc>
              <a:spcBef>
                <a:spcPct val="0"/>
              </a:spcBef>
              <a:buNone/>
              <a:defRPr sz="4000" b="1" kern="1200" cap="all" normalizeH="0">
                <a:solidFill>
                  <a:schemeClr val="tx2"/>
                </a:solidFill>
                <a:latin typeface="Segoe"/>
                <a:ea typeface="+mj-ea"/>
                <a:cs typeface="Segoe"/>
              </a:defRPr>
            </a:lvl1pPr>
          </a:lstStyle>
          <a:p>
            <a:pPr algn="ctr"/>
            <a:r>
              <a:rPr lang="it-IT" sz="11500" cap="none">
                <a:solidFill>
                  <a:schemeClr val="bg1"/>
                </a:solidFill>
              </a:rPr>
              <a:t>DEMO</a:t>
            </a:r>
            <a:endParaRPr lang="en-US" sz="11500" cap="none">
              <a:solidFill>
                <a:schemeClr val="bg1"/>
              </a:solidFill>
            </a:endParaRPr>
          </a:p>
        </p:txBody>
      </p:sp>
    </p:spTree>
    <p:extLst>
      <p:ext uri="{BB962C8B-B14F-4D97-AF65-F5344CB8AC3E}">
        <p14:creationId xmlns:p14="http://schemas.microsoft.com/office/powerpoint/2010/main" val="4212817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9883BA0-7DEE-445A-A965-2FCB64C1FFF2}"/>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sp>
        <p:nvSpPr>
          <p:cNvPr id="5" name="Title 1"/>
          <p:cNvSpPr txBox="1">
            <a:spLocks/>
          </p:cNvSpPr>
          <p:nvPr userDrawn="1"/>
        </p:nvSpPr>
        <p:spPr>
          <a:xfrm>
            <a:off x="1023736" y="1587843"/>
            <a:ext cx="7096528" cy="1967814"/>
          </a:xfrm>
          <a:prstGeom prst="rect">
            <a:avLst/>
          </a:prstGeom>
          <a:effectLst/>
        </p:spPr>
        <p:txBody>
          <a:bodyPr vert="horz" lIns="91440" tIns="45720" rIns="91440" bIns="45720" rtlCol="0" anchor="ctr">
            <a:noAutofit/>
          </a:bodyPr>
          <a:lstStyle>
            <a:lvl1pPr algn="l" defTabSz="457200" rtl="0" eaLnBrk="1" latinLnBrk="0" hangingPunct="1">
              <a:lnSpc>
                <a:spcPct val="100000"/>
              </a:lnSpc>
              <a:spcBef>
                <a:spcPct val="0"/>
              </a:spcBef>
              <a:buNone/>
              <a:defRPr sz="4000" b="1" kern="1200" cap="all" normalizeH="0">
                <a:solidFill>
                  <a:schemeClr val="tx2"/>
                </a:solidFill>
                <a:latin typeface="Segoe"/>
                <a:ea typeface="+mj-ea"/>
                <a:cs typeface="Segoe"/>
              </a:defRPr>
            </a:lvl1pPr>
          </a:lstStyle>
          <a:p>
            <a:pPr algn="ctr"/>
            <a:r>
              <a:rPr lang="it-IT" sz="6000" cap="none">
                <a:solidFill>
                  <a:schemeClr val="bg1"/>
                </a:solidFill>
              </a:rPr>
              <a:t>QUESTIONS</a:t>
            </a:r>
          </a:p>
          <a:p>
            <a:pPr algn="ctr"/>
            <a:r>
              <a:rPr lang="it-IT" sz="1600" cap="none">
                <a:solidFill>
                  <a:schemeClr val="bg1"/>
                </a:solidFill>
              </a:rPr>
              <a:t>&amp;</a:t>
            </a:r>
          </a:p>
          <a:p>
            <a:pPr algn="ctr"/>
            <a:r>
              <a:rPr lang="it-IT" sz="6000" cap="none">
                <a:solidFill>
                  <a:schemeClr val="bg1"/>
                </a:solidFill>
              </a:rPr>
              <a:t>ANSWERS</a:t>
            </a:r>
            <a:endParaRPr lang="en-US" sz="6000" cap="none">
              <a:solidFill>
                <a:schemeClr val="bg1"/>
              </a:solidFill>
            </a:endParaRPr>
          </a:p>
        </p:txBody>
      </p:sp>
    </p:spTree>
    <p:extLst>
      <p:ext uri="{BB962C8B-B14F-4D97-AF65-F5344CB8AC3E}">
        <p14:creationId xmlns:p14="http://schemas.microsoft.com/office/powerpoint/2010/main" val="1326230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4FB01314-17C6-49A9-A328-51B73A0A0A46}"/>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sp>
        <p:nvSpPr>
          <p:cNvPr id="5" name="Title 1"/>
          <p:cNvSpPr txBox="1">
            <a:spLocks/>
          </p:cNvSpPr>
          <p:nvPr userDrawn="1"/>
        </p:nvSpPr>
        <p:spPr>
          <a:xfrm>
            <a:off x="1023736" y="1033247"/>
            <a:ext cx="7096528" cy="1102519"/>
          </a:xfrm>
          <a:prstGeom prst="rect">
            <a:avLst/>
          </a:prstGeom>
          <a:effectLst/>
        </p:spPr>
        <p:txBody>
          <a:bodyPr vert="horz" lIns="91440" tIns="45720" rIns="91440" bIns="45720" rtlCol="0" anchor="ctr">
            <a:noAutofit/>
          </a:bodyPr>
          <a:lstStyle>
            <a:lvl1pPr algn="l" defTabSz="457200" rtl="0" eaLnBrk="1" latinLnBrk="0" hangingPunct="1">
              <a:lnSpc>
                <a:spcPct val="100000"/>
              </a:lnSpc>
              <a:spcBef>
                <a:spcPct val="0"/>
              </a:spcBef>
              <a:buNone/>
              <a:defRPr sz="4000" b="1" kern="1200" cap="all" normalizeH="0">
                <a:solidFill>
                  <a:schemeClr val="tx2"/>
                </a:solidFill>
                <a:latin typeface="Segoe"/>
                <a:ea typeface="+mj-ea"/>
                <a:cs typeface="Segoe"/>
              </a:defRPr>
            </a:lvl1pPr>
          </a:lstStyle>
          <a:p>
            <a:pPr algn="ctr"/>
            <a:r>
              <a:rPr lang="it-IT" sz="7200" cap="none" dirty="0" err="1">
                <a:solidFill>
                  <a:schemeClr val="bg1"/>
                </a:solidFill>
              </a:rPr>
              <a:t>Thank</a:t>
            </a:r>
            <a:r>
              <a:rPr lang="it-IT" sz="7200" cap="none" dirty="0">
                <a:solidFill>
                  <a:schemeClr val="bg1"/>
                </a:solidFill>
              </a:rPr>
              <a:t> </a:t>
            </a:r>
            <a:r>
              <a:rPr lang="it-IT" sz="7200" cap="none" dirty="0" err="1">
                <a:solidFill>
                  <a:schemeClr val="bg1"/>
                </a:solidFill>
              </a:rPr>
              <a:t>You</a:t>
            </a:r>
            <a:r>
              <a:rPr lang="it-IT" sz="7200" cap="none" dirty="0">
                <a:solidFill>
                  <a:schemeClr val="bg1"/>
                </a:solidFill>
              </a:rPr>
              <a:t>!</a:t>
            </a:r>
            <a:endParaRPr lang="en-US" sz="7200" cap="none" dirty="0">
              <a:solidFill>
                <a:schemeClr val="bg1"/>
              </a:solidFill>
            </a:endParaRPr>
          </a:p>
        </p:txBody>
      </p:sp>
    </p:spTree>
    <p:extLst>
      <p:ext uri="{BB962C8B-B14F-4D97-AF65-F5344CB8AC3E}">
        <p14:creationId xmlns:p14="http://schemas.microsoft.com/office/powerpoint/2010/main" val="778145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itt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6F1B80-C5FB-4FD7-89B6-FF8273E18480}"/>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grpSp>
        <p:nvGrpSpPr>
          <p:cNvPr id="13" name="Group 12"/>
          <p:cNvGrpSpPr/>
          <p:nvPr userDrawn="1"/>
        </p:nvGrpSpPr>
        <p:grpSpPr>
          <a:xfrm>
            <a:off x="1653541" y="1241421"/>
            <a:ext cx="5676900" cy="2739797"/>
            <a:chOff x="672139" y="1219844"/>
            <a:chExt cx="7799720" cy="2739797"/>
          </a:xfrm>
        </p:grpSpPr>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2915" y="1219844"/>
              <a:ext cx="2438168" cy="1840404"/>
            </a:xfrm>
            <a:prstGeom prst="rect">
              <a:avLst/>
            </a:prstGeom>
          </p:spPr>
        </p:pic>
        <p:sp>
          <p:nvSpPr>
            <p:cNvPr id="15" name="TextBox 14"/>
            <p:cNvSpPr txBox="1"/>
            <p:nvPr userDrawn="1"/>
          </p:nvSpPr>
          <p:spPr>
            <a:xfrm>
              <a:off x="672139" y="3202511"/>
              <a:ext cx="7799720" cy="757130"/>
            </a:xfrm>
            <a:prstGeom prst="rect">
              <a:avLst/>
            </a:prstGeom>
            <a:noFill/>
          </p:spPr>
          <p:txBody>
            <a:bodyPr wrap="square" rtlCol="0">
              <a:spAutoFit/>
            </a:bodyPr>
            <a:lstStyle/>
            <a:p>
              <a:pPr algn="ctr">
                <a:lnSpc>
                  <a:spcPct val="90000"/>
                </a:lnSpc>
              </a:pPr>
              <a:r>
                <a:rPr lang="en-US" sz="4800" b="1" dirty="0">
                  <a:solidFill>
                    <a:srgbClr val="FFFFFF"/>
                  </a:solidFill>
                  <a:latin typeface="Segoe"/>
                  <a:cs typeface="Segoe"/>
                </a:rPr>
                <a:t>#</a:t>
              </a:r>
              <a:r>
                <a:rPr lang="en-US" sz="4800" b="1" dirty="0" err="1">
                  <a:solidFill>
                    <a:srgbClr val="FFFFFF"/>
                  </a:solidFill>
                  <a:latin typeface="Segoe"/>
                  <a:cs typeface="Segoe"/>
                </a:rPr>
                <a:t>SPSMilan</a:t>
              </a:r>
              <a:endParaRPr lang="en-US" sz="4800" b="1" dirty="0">
                <a:solidFill>
                  <a:srgbClr val="FFFFFF"/>
                </a:solidFill>
                <a:latin typeface="Segoe"/>
                <a:cs typeface="Segoe"/>
              </a:endParaRPr>
            </a:p>
          </p:txBody>
        </p:sp>
      </p:grpSp>
    </p:spTree>
    <p:extLst>
      <p:ext uri="{BB962C8B-B14F-4D97-AF65-F5344CB8AC3E}">
        <p14:creationId xmlns:p14="http://schemas.microsoft.com/office/powerpoint/2010/main" val="1386785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4F506DB-4FA3-436C-95E5-D80336CE9E24}"/>
              </a:ext>
            </a:extLst>
          </p:cNvPr>
          <p:cNvPicPr>
            <a:picLocks noChangeAspect="1"/>
          </p:cNvPicPr>
          <p:nvPr userDrawn="1"/>
        </p:nvPicPr>
        <p:blipFill>
          <a:blip r:embed="rId2">
            <a:clrChange>
              <a:clrFrom>
                <a:srgbClr val="0071BC"/>
              </a:clrFrom>
              <a:clrTo>
                <a:srgbClr val="0071BC">
                  <a:alpha val="0"/>
                </a:srgbClr>
              </a:clrTo>
            </a:clrChange>
          </a:blip>
          <a:stretch>
            <a:fillRect/>
          </a:stretch>
        </p:blipFill>
        <p:spPr>
          <a:xfrm>
            <a:off x="7559040" y="4229278"/>
            <a:ext cx="1584960" cy="904043"/>
          </a:xfrm>
          <a:prstGeom prst="rect">
            <a:avLst/>
          </a:prstGeom>
        </p:spPr>
      </p:pic>
      <p:sp>
        <p:nvSpPr>
          <p:cNvPr id="2" name="Title 1"/>
          <p:cNvSpPr>
            <a:spLocks noGrp="1"/>
          </p:cNvSpPr>
          <p:nvPr>
            <p:ph type="title" hasCustomPrompt="1"/>
          </p:nvPr>
        </p:nvSpPr>
        <p:spPr/>
        <p:txBody>
          <a:bodyPr/>
          <a:lstStyle>
            <a:lvl1pPr>
              <a:defRPr>
                <a:solidFill>
                  <a:schemeClr val="bg1"/>
                </a:solidFill>
              </a:defRPr>
            </a:lvl1pPr>
          </a:lstStyle>
          <a:p>
            <a:r>
              <a:rPr lang="it-IT"/>
              <a:t>Slide title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2015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1B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686800" cy="857250"/>
          </a:xfrm>
          <a:prstGeom prst="rect">
            <a:avLst/>
          </a:prstGeom>
        </p:spPr>
        <p:txBody>
          <a:bodyPr vert="horz" lIns="91440" tIns="45720" rIns="91440" bIns="45720" rtlCol="0" anchor="ctr">
            <a:normAutofit/>
          </a:bodyPr>
          <a:lstStyle/>
          <a:p>
            <a:r>
              <a:rPr lang="it-IT"/>
              <a:t>Slide title</a:t>
            </a:r>
            <a:endParaRPr lang="en-US"/>
          </a:p>
        </p:txBody>
      </p:sp>
      <p:sp>
        <p:nvSpPr>
          <p:cNvPr id="3" name="Text Placeholder 2"/>
          <p:cNvSpPr>
            <a:spLocks noGrp="1"/>
          </p:cNvSpPr>
          <p:nvPr>
            <p:ph type="body" idx="1"/>
          </p:nvPr>
        </p:nvSpPr>
        <p:spPr>
          <a:xfrm>
            <a:off x="457201" y="1266574"/>
            <a:ext cx="8588987" cy="373174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186863"/>
      </p:ext>
    </p:extLst>
  </p:cSld>
  <p:clrMap bg1="lt1" tx1="dk1" bg2="lt2" tx2="dk2" accent1="accent1" accent2="accent2" accent3="accent3" accent4="accent4" accent5="accent5" accent6="accent6" hlink="hlink" folHlink="folHlink"/>
  <p:sldLayoutIdLst>
    <p:sldLayoutId id="2147483671" r:id="rId1"/>
    <p:sldLayoutId id="2147483660" r:id="rId2"/>
    <p:sldLayoutId id="2147483672" r:id="rId3"/>
    <p:sldLayoutId id="2147483673" r:id="rId4"/>
    <p:sldLayoutId id="2147483662" r:id="rId5"/>
    <p:sldLayoutId id="2147483668" r:id="rId6"/>
    <p:sldLayoutId id="2147483667" r:id="rId7"/>
    <p:sldLayoutId id="2147483664" r:id="rId8"/>
    <p:sldLayoutId id="2147483650" r:id="rId9"/>
    <p:sldLayoutId id="2147483651" r:id="rId10"/>
    <p:sldLayoutId id="2147483652" r:id="rId11"/>
    <p:sldLayoutId id="2147483653" r:id="rId12"/>
    <p:sldLayoutId id="2147483654" r:id="rId13"/>
    <p:sldLayoutId id="2147483666" r:id="rId14"/>
    <p:sldLayoutId id="2147483655" r:id="rId15"/>
    <p:sldLayoutId id="2147483674" r:id="rId16"/>
  </p:sldLayoutIdLst>
  <p:txStyles>
    <p:titleStyle>
      <a:lvl1pPr algn="l" defTabSz="457189" rtl="0" eaLnBrk="1" latinLnBrk="0" hangingPunct="1">
        <a:spcBef>
          <a:spcPct val="0"/>
        </a:spcBef>
        <a:spcAft>
          <a:spcPts val="1200"/>
        </a:spcAft>
        <a:buNone/>
        <a:defRPr sz="3600" b="1" kern="1200">
          <a:solidFill>
            <a:schemeClr val="bg1"/>
          </a:solidFill>
          <a:latin typeface="Segoe"/>
          <a:ea typeface="+mj-ea"/>
          <a:cs typeface="Segoe"/>
        </a:defRPr>
      </a:lvl1pPr>
    </p:titleStyle>
    <p:bodyStyle>
      <a:lvl1pPr marL="342892" indent="-342892" algn="l" defTabSz="457189" rtl="0" eaLnBrk="1" latinLnBrk="0" hangingPunct="1">
        <a:lnSpc>
          <a:spcPct val="110000"/>
        </a:lnSpc>
        <a:spcBef>
          <a:spcPct val="20000"/>
        </a:spcBef>
        <a:buFont typeface="Arial"/>
        <a:buChar char="•"/>
        <a:defRPr sz="3200" kern="1200">
          <a:solidFill>
            <a:schemeClr val="bg1"/>
          </a:solidFill>
          <a:latin typeface="+mn-lt"/>
          <a:ea typeface="+mn-ea"/>
          <a:cs typeface="+mn-cs"/>
        </a:defRPr>
      </a:lvl1pPr>
      <a:lvl2pPr marL="742931" indent="-285743" algn="l" defTabSz="457189" rtl="0" eaLnBrk="1" latinLnBrk="0" hangingPunct="1">
        <a:lnSpc>
          <a:spcPct val="110000"/>
        </a:lnSpc>
        <a:spcBef>
          <a:spcPct val="20000"/>
        </a:spcBef>
        <a:buFont typeface="Arial"/>
        <a:buChar char="•"/>
        <a:defRPr sz="2800" kern="1200">
          <a:solidFill>
            <a:schemeClr val="bg1"/>
          </a:solidFill>
          <a:latin typeface="+mn-lt"/>
          <a:ea typeface="+mn-ea"/>
          <a:cs typeface="+mn-cs"/>
        </a:defRPr>
      </a:lvl2pPr>
      <a:lvl3pPr marL="1142972" indent="-228594" algn="l" defTabSz="457189" rtl="0" eaLnBrk="1" latinLnBrk="0" hangingPunct="1">
        <a:lnSpc>
          <a:spcPct val="110000"/>
        </a:lnSpc>
        <a:spcBef>
          <a:spcPct val="20000"/>
        </a:spcBef>
        <a:buFont typeface="Arial"/>
        <a:buChar char="•"/>
        <a:defRPr sz="2400" kern="1200">
          <a:solidFill>
            <a:schemeClr val="bg1"/>
          </a:solidFill>
          <a:latin typeface="+mn-lt"/>
          <a:ea typeface="+mn-ea"/>
          <a:cs typeface="+mn-cs"/>
        </a:defRPr>
      </a:lvl3pPr>
      <a:lvl4pPr marL="1600160" indent="-228594" algn="l" defTabSz="457189" rtl="0" eaLnBrk="1" latinLnBrk="0" hangingPunct="1">
        <a:lnSpc>
          <a:spcPct val="110000"/>
        </a:lnSpc>
        <a:spcBef>
          <a:spcPct val="20000"/>
        </a:spcBef>
        <a:buFont typeface="Arial"/>
        <a:buChar char="•"/>
        <a:defRPr sz="2000" kern="1200">
          <a:solidFill>
            <a:schemeClr val="bg1"/>
          </a:solidFill>
          <a:latin typeface="+mn-lt"/>
          <a:ea typeface="+mn-ea"/>
          <a:cs typeface="+mn-cs"/>
        </a:defRPr>
      </a:lvl4pPr>
      <a:lvl5pPr marL="2057348" indent="-228594" algn="l" defTabSz="457189" rtl="0" eaLnBrk="1" latinLnBrk="0" hangingPunct="1">
        <a:lnSpc>
          <a:spcPct val="110000"/>
        </a:lnSpc>
        <a:spcBef>
          <a:spcPct val="20000"/>
        </a:spcBef>
        <a:buFont typeface="Arial"/>
        <a:buChar char="•"/>
        <a:defRPr sz="2000" kern="1200">
          <a:solidFill>
            <a:schemeClr val="bg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powershellgallery.com/" TargetMode="Externa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hyperlink" Target="https://docs.microsoft.com/en-us/office365/enterprise/powershell/manage-office-365-with-office-365-powershell"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harePoint/PnP-PowerShell"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powershellgallery.com/packages/Office365.Connect/"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pnp/office365-cli" TargetMode="Externa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PowerShell"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Who this talk is for…	</a:t>
            </a:r>
            <a:endParaRPr lang="it-IT" dirty="0"/>
          </a:p>
        </p:txBody>
      </p:sp>
      <p:sp>
        <p:nvSpPr>
          <p:cNvPr id="5" name="Content Placeholder 4"/>
          <p:cNvSpPr>
            <a:spLocks noGrp="1"/>
          </p:cNvSpPr>
          <p:nvPr>
            <p:ph idx="1"/>
          </p:nvPr>
        </p:nvSpPr>
        <p:spPr/>
        <p:txBody>
          <a:bodyPr>
            <a:normAutofit/>
          </a:bodyPr>
          <a:lstStyle/>
          <a:p>
            <a:r>
              <a:rPr lang="en-US" dirty="0"/>
              <a:t>You already know some PowerShell</a:t>
            </a:r>
          </a:p>
          <a:p>
            <a:r>
              <a:rPr lang="en-US" dirty="0"/>
              <a:t>You know your way around the </a:t>
            </a:r>
            <a:br>
              <a:rPr lang="en-US" dirty="0"/>
            </a:br>
            <a:r>
              <a:rPr lang="en-US" dirty="0"/>
              <a:t>Office 365 admin center</a:t>
            </a:r>
          </a:p>
          <a:p>
            <a:r>
              <a:rPr lang="en-US" dirty="0"/>
              <a:t>You’re not your company’s automation wizard</a:t>
            </a:r>
            <a:br>
              <a:rPr lang="en-US" dirty="0"/>
            </a:br>
            <a:r>
              <a:rPr lang="en-US" dirty="0"/>
              <a:t>or </a:t>
            </a:r>
            <a:r>
              <a:rPr lang="en-US" dirty="0" err="1"/>
              <a:t>devops</a:t>
            </a:r>
            <a:r>
              <a:rPr lang="en-US" dirty="0"/>
              <a:t> guru</a:t>
            </a:r>
          </a:p>
        </p:txBody>
      </p:sp>
    </p:spTree>
    <p:extLst>
      <p:ext uri="{BB962C8B-B14F-4D97-AF65-F5344CB8AC3E}">
        <p14:creationId xmlns:p14="http://schemas.microsoft.com/office/powerpoint/2010/main" val="23906187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PowerShell hosts &amp; editors</a:t>
            </a:r>
            <a:endParaRPr lang="it-IT" dirty="0"/>
          </a:p>
        </p:txBody>
      </p:sp>
      <p:sp>
        <p:nvSpPr>
          <p:cNvPr id="5" name="Content Placeholder 4"/>
          <p:cNvSpPr>
            <a:spLocks noGrp="1"/>
          </p:cNvSpPr>
          <p:nvPr>
            <p:ph idx="1"/>
          </p:nvPr>
        </p:nvSpPr>
        <p:spPr/>
        <p:txBody>
          <a:bodyPr/>
          <a:lstStyle/>
          <a:p>
            <a:r>
              <a:rPr lang="en-US" dirty="0"/>
              <a:t>PowerShell console</a:t>
            </a:r>
          </a:p>
          <a:p>
            <a:r>
              <a:rPr lang="en-US" dirty="0"/>
              <a:t>PowerShell ISE - Deprecated</a:t>
            </a:r>
          </a:p>
          <a:p>
            <a:r>
              <a:rPr lang="en-US" dirty="0"/>
              <a:t>Visual Studio Code</a:t>
            </a:r>
          </a:p>
          <a:p>
            <a:endParaRPr lang="it-IT" dirty="0"/>
          </a:p>
        </p:txBody>
      </p:sp>
    </p:spTree>
    <p:extLst>
      <p:ext uri="{BB962C8B-B14F-4D97-AF65-F5344CB8AC3E}">
        <p14:creationId xmlns:p14="http://schemas.microsoft.com/office/powerpoint/2010/main" val="3451839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800" dirty="0"/>
              <a:t>Visual Studio Code for authoring &amp; debugging</a:t>
            </a:r>
            <a:endParaRPr lang="it-IT" sz="2800" dirty="0"/>
          </a:p>
        </p:txBody>
      </p:sp>
      <p:sp>
        <p:nvSpPr>
          <p:cNvPr id="5" name="Content Placeholder 4"/>
          <p:cNvSpPr>
            <a:spLocks noGrp="1"/>
          </p:cNvSpPr>
          <p:nvPr>
            <p:ph idx="1"/>
          </p:nvPr>
        </p:nvSpPr>
        <p:spPr/>
        <p:txBody>
          <a:bodyPr>
            <a:normAutofit/>
          </a:bodyPr>
          <a:lstStyle/>
          <a:p>
            <a:r>
              <a:rPr lang="en-US" sz="2800" dirty="0"/>
              <a:t>Don’t worry - you don’t have to be a developer</a:t>
            </a:r>
          </a:p>
          <a:p>
            <a:r>
              <a:rPr lang="en-US" sz="2800" dirty="0" err="1"/>
              <a:t>VSCode</a:t>
            </a:r>
            <a:r>
              <a:rPr lang="en-US" sz="2800" dirty="0"/>
              <a:t> is extensible &amp; customizable</a:t>
            </a:r>
          </a:p>
          <a:p>
            <a:r>
              <a:rPr lang="en-US" sz="2800" dirty="0"/>
              <a:t>Great for authoring</a:t>
            </a:r>
          </a:p>
          <a:p>
            <a:r>
              <a:rPr lang="en-US" sz="2800" dirty="0"/>
              <a:t>Takes some getting used to for debugging</a:t>
            </a:r>
          </a:p>
          <a:p>
            <a:r>
              <a:rPr lang="en-US" sz="2800" dirty="0"/>
              <a:t>You need the PowerShell extension!</a:t>
            </a:r>
          </a:p>
          <a:p>
            <a:endParaRPr lang="it-IT" sz="2800" dirty="0"/>
          </a:p>
        </p:txBody>
      </p:sp>
    </p:spTree>
    <p:extLst>
      <p:ext uri="{BB962C8B-B14F-4D97-AF65-F5344CB8AC3E}">
        <p14:creationId xmlns:p14="http://schemas.microsoft.com/office/powerpoint/2010/main" val="2419204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DEBF7D59-9ED4-4BE7-B422-0D4B591044E8}"/>
              </a:ext>
            </a:extLst>
          </p:cNvPr>
          <p:cNvPicPr>
            <a:picLocks noGrp="1" noChangeAspect="1"/>
          </p:cNvPicPr>
          <p:nvPr>
            <p:ph idx="1"/>
          </p:nvPr>
        </p:nvPicPr>
        <p:blipFill>
          <a:blip r:embed="rId2"/>
          <a:stretch>
            <a:fillRect/>
          </a:stretch>
        </p:blipFill>
        <p:spPr>
          <a:xfrm>
            <a:off x="988143" y="72231"/>
            <a:ext cx="6004791" cy="4999038"/>
          </a:xfrm>
          <a:prstGeom prst="rect">
            <a:avLst/>
          </a:prstGeom>
        </p:spPr>
      </p:pic>
    </p:spTree>
    <p:extLst>
      <p:ext uri="{BB962C8B-B14F-4D97-AF65-F5344CB8AC3E}">
        <p14:creationId xmlns:p14="http://schemas.microsoft.com/office/powerpoint/2010/main" val="1780638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Working with Modules 101</a:t>
            </a:r>
            <a:endParaRPr lang="it-IT" sz="3200" dirty="0"/>
          </a:p>
        </p:txBody>
      </p:sp>
      <p:sp>
        <p:nvSpPr>
          <p:cNvPr id="5" name="Content Placeholder 4"/>
          <p:cNvSpPr>
            <a:spLocks noGrp="1"/>
          </p:cNvSpPr>
          <p:nvPr>
            <p:ph idx="1"/>
          </p:nvPr>
        </p:nvSpPr>
        <p:spPr/>
        <p:txBody>
          <a:bodyPr>
            <a:normAutofit/>
          </a:bodyPr>
          <a:lstStyle/>
          <a:p>
            <a:r>
              <a:rPr lang="en-US" sz="2800" dirty="0"/>
              <a:t>Functionality is delivered through modules</a:t>
            </a:r>
          </a:p>
          <a:p>
            <a:r>
              <a:rPr lang="en-US" sz="2800" dirty="0"/>
              <a:t>Download manually or use the PowerShell Gallery</a:t>
            </a:r>
            <a:br>
              <a:rPr lang="en-US" sz="2800" dirty="0"/>
            </a:br>
            <a:r>
              <a:rPr lang="en-US" sz="2800" dirty="0">
                <a:hlinkClick r:id="rId2"/>
              </a:rPr>
              <a:t>https://www.powershellgallery.com/</a:t>
            </a:r>
            <a:r>
              <a:rPr lang="en-US" sz="2800" dirty="0"/>
              <a:t> </a:t>
            </a:r>
          </a:p>
          <a:p>
            <a:r>
              <a:rPr lang="en-US" sz="2800" dirty="0"/>
              <a:t>[verb]-Module</a:t>
            </a:r>
          </a:p>
          <a:p>
            <a:r>
              <a:rPr lang="en-US" sz="2800" dirty="0"/>
              <a:t>How to know where to find them?</a:t>
            </a:r>
          </a:p>
          <a:p>
            <a:r>
              <a:rPr lang="en-US" sz="2800" dirty="0"/>
              <a:t>How to know which ones you have installed?</a:t>
            </a:r>
          </a:p>
          <a:p>
            <a:endParaRPr lang="it-IT" sz="2800" dirty="0"/>
          </a:p>
        </p:txBody>
      </p:sp>
      <p:pic>
        <p:nvPicPr>
          <p:cNvPr id="6" name="Picture 5">
            <a:extLst>
              <a:ext uri="{FF2B5EF4-FFF2-40B4-BE49-F238E27FC236}">
                <a16:creationId xmlns:a16="http://schemas.microsoft.com/office/drawing/2014/main" xmlns="" id="{1DB41BAD-C4ED-44D1-82E5-D95F8D101355}"/>
              </a:ext>
            </a:extLst>
          </p:cNvPr>
          <p:cNvPicPr>
            <a:picLocks noChangeAspect="1"/>
          </p:cNvPicPr>
          <p:nvPr/>
        </p:nvPicPr>
        <p:blipFill>
          <a:blip r:embed="rId3"/>
          <a:stretch>
            <a:fillRect/>
          </a:stretch>
        </p:blipFill>
        <p:spPr>
          <a:xfrm>
            <a:off x="0" y="2552700"/>
            <a:ext cx="5667375" cy="2590800"/>
          </a:xfrm>
          <a:prstGeom prst="rect">
            <a:avLst/>
          </a:prstGeom>
        </p:spPr>
      </p:pic>
      <p:pic>
        <p:nvPicPr>
          <p:cNvPr id="7" name="Picture 6">
            <a:extLst>
              <a:ext uri="{FF2B5EF4-FFF2-40B4-BE49-F238E27FC236}">
                <a16:creationId xmlns:a16="http://schemas.microsoft.com/office/drawing/2014/main" xmlns="" id="{D6F905D4-83E2-482E-AE9F-FE895687D8D7}"/>
              </a:ext>
            </a:extLst>
          </p:cNvPr>
          <p:cNvPicPr>
            <a:picLocks noChangeAspect="1"/>
          </p:cNvPicPr>
          <p:nvPr/>
        </p:nvPicPr>
        <p:blipFill>
          <a:blip r:embed="rId4"/>
          <a:stretch>
            <a:fillRect/>
          </a:stretch>
        </p:blipFill>
        <p:spPr>
          <a:xfrm>
            <a:off x="2582095" y="2972071"/>
            <a:ext cx="6561905" cy="2171429"/>
          </a:xfrm>
          <a:prstGeom prst="rect">
            <a:avLst/>
          </a:prstGeom>
        </p:spPr>
      </p:pic>
    </p:spTree>
    <p:extLst>
      <p:ext uri="{BB962C8B-B14F-4D97-AF65-F5344CB8AC3E}">
        <p14:creationId xmlns:p14="http://schemas.microsoft.com/office/powerpoint/2010/main" val="400625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Working with Modules 101 - Community</a:t>
            </a:r>
            <a:endParaRPr lang="it-IT" dirty="0"/>
          </a:p>
        </p:txBody>
      </p:sp>
      <p:sp>
        <p:nvSpPr>
          <p:cNvPr id="5" name="Content Placeholder 4"/>
          <p:cNvSpPr>
            <a:spLocks noGrp="1"/>
          </p:cNvSpPr>
          <p:nvPr>
            <p:ph idx="1"/>
          </p:nvPr>
        </p:nvSpPr>
        <p:spPr/>
        <p:txBody>
          <a:bodyPr>
            <a:normAutofit fontScale="92500" lnSpcReduction="20000"/>
          </a:bodyPr>
          <a:lstStyle/>
          <a:p>
            <a:pPr marL="0" indent="0">
              <a:buNone/>
            </a:pPr>
            <a:r>
              <a:rPr lang="en-US" b="1" dirty="0" err="1"/>
              <a:t>Github</a:t>
            </a:r>
            <a:endParaRPr lang="en-US" b="1" dirty="0"/>
          </a:p>
          <a:p>
            <a:r>
              <a:rPr lang="en-US" dirty="0"/>
              <a:t>"Cloud for code"</a:t>
            </a:r>
          </a:p>
          <a:p>
            <a:r>
              <a:rPr lang="en-US" dirty="0"/>
              <a:t>Private / public repositories</a:t>
            </a:r>
          </a:p>
          <a:p>
            <a:endParaRPr lang="en-US" dirty="0"/>
          </a:p>
          <a:p>
            <a:pPr marL="0" indent="0">
              <a:buNone/>
            </a:pPr>
            <a:r>
              <a:rPr lang="en-US" b="1" dirty="0"/>
              <a:t>PowerShell Gallery</a:t>
            </a:r>
          </a:p>
          <a:p>
            <a:r>
              <a:rPr lang="en-US" dirty="0"/>
              <a:t>One stop shop for all published </a:t>
            </a:r>
            <a:br>
              <a:rPr lang="en-US" dirty="0"/>
            </a:br>
            <a:r>
              <a:rPr lang="en-US" dirty="0"/>
              <a:t>PowerShell content                       </a:t>
            </a:r>
            <a:r>
              <a:rPr lang="en-US" sz="3000" i="1" dirty="0" err="1"/>
              <a:t>Juni</a:t>
            </a:r>
            <a:r>
              <a:rPr lang="en-US" sz="3000" i="1" dirty="0"/>
              <a:t> 2018</a:t>
            </a:r>
            <a:endParaRPr lang="en-US" i="1" dirty="0"/>
          </a:p>
          <a:p>
            <a:endParaRPr lang="it-IT" dirty="0"/>
          </a:p>
        </p:txBody>
      </p:sp>
      <p:pic>
        <p:nvPicPr>
          <p:cNvPr id="6" name="Picture 5">
            <a:extLst>
              <a:ext uri="{FF2B5EF4-FFF2-40B4-BE49-F238E27FC236}">
                <a16:creationId xmlns:a16="http://schemas.microsoft.com/office/drawing/2014/main" xmlns="" id="{38D46FBA-FBC0-49A6-9B5D-4CB39F716C73}"/>
              </a:ext>
            </a:extLst>
          </p:cNvPr>
          <p:cNvPicPr>
            <a:picLocks noChangeAspect="1"/>
          </p:cNvPicPr>
          <p:nvPr/>
        </p:nvPicPr>
        <p:blipFill>
          <a:blip r:embed="rId2"/>
          <a:stretch>
            <a:fillRect/>
          </a:stretch>
        </p:blipFill>
        <p:spPr>
          <a:xfrm>
            <a:off x="5785938" y="1327150"/>
            <a:ext cx="3260249" cy="2941806"/>
          </a:xfrm>
          <a:prstGeom prst="rect">
            <a:avLst/>
          </a:prstGeom>
        </p:spPr>
      </p:pic>
      <p:pic>
        <p:nvPicPr>
          <p:cNvPr id="7" name="Picture 6">
            <a:extLst>
              <a:ext uri="{FF2B5EF4-FFF2-40B4-BE49-F238E27FC236}">
                <a16:creationId xmlns:a16="http://schemas.microsoft.com/office/drawing/2014/main" xmlns="" id="{33C9B684-619B-44B7-B09D-414855DD20FF}"/>
              </a:ext>
            </a:extLst>
          </p:cNvPr>
          <p:cNvPicPr>
            <a:picLocks noChangeAspect="1"/>
          </p:cNvPicPr>
          <p:nvPr/>
        </p:nvPicPr>
        <p:blipFill>
          <a:blip r:embed="rId3"/>
          <a:stretch>
            <a:fillRect/>
          </a:stretch>
        </p:blipFill>
        <p:spPr>
          <a:xfrm>
            <a:off x="4644194" y="2000009"/>
            <a:ext cx="4401994" cy="1812880"/>
          </a:xfrm>
          <a:prstGeom prst="rect">
            <a:avLst/>
          </a:prstGeom>
        </p:spPr>
      </p:pic>
    </p:spTree>
    <p:extLst>
      <p:ext uri="{BB962C8B-B14F-4D97-AF65-F5344CB8AC3E}">
        <p14:creationId xmlns:p14="http://schemas.microsoft.com/office/powerpoint/2010/main" val="32779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1231765D-3CB3-4D5B-A05A-1D9C6C3995B6}"/>
              </a:ext>
            </a:extLst>
          </p:cNvPr>
          <p:cNvPicPr>
            <a:picLocks noGrp="1" noChangeAspect="1"/>
          </p:cNvPicPr>
          <p:nvPr>
            <p:ph idx="4294967295"/>
          </p:nvPr>
        </p:nvPicPr>
        <p:blipFill rotWithShape="1">
          <a:blip r:embed="rId2">
            <a:alphaModFix amt="50000"/>
            <a:extLst>
              <a:ext uri="{28A0092B-C50C-407E-A947-70E740481C1C}">
                <a14:useLocalDpi xmlns:a14="http://schemas.microsoft.com/office/drawing/2010/main" val="0"/>
              </a:ext>
            </a:extLst>
          </a:blip>
          <a:srcRect t="15207" b="524"/>
          <a:stretch/>
        </p:blipFill>
        <p:spPr>
          <a:xfrm>
            <a:off x="15" y="1"/>
            <a:ext cx="9143985" cy="5143499"/>
          </a:xfrm>
          <a:prstGeom prst="rect">
            <a:avLst/>
          </a:prstGeom>
        </p:spPr>
      </p:pic>
      <p:sp>
        <p:nvSpPr>
          <p:cNvPr id="2" name="Title 1">
            <a:extLst>
              <a:ext uri="{FF2B5EF4-FFF2-40B4-BE49-F238E27FC236}">
                <a16:creationId xmlns:a16="http://schemas.microsoft.com/office/drawing/2014/main" xmlns="" id="{8B05B961-5E67-4588-AA96-969C00982475}"/>
              </a:ext>
            </a:extLst>
          </p:cNvPr>
          <p:cNvSpPr>
            <a:spLocks noGrp="1"/>
          </p:cNvSpPr>
          <p:nvPr>
            <p:ph type="title"/>
          </p:nvPr>
        </p:nvSpPr>
        <p:spPr>
          <a:xfrm>
            <a:off x="1143000" y="841771"/>
            <a:ext cx="6858000" cy="2175389"/>
          </a:xfrm>
        </p:spPr>
        <p:txBody>
          <a:bodyPr vert="horz" lIns="68580" tIns="34290" rIns="68580" bIns="34290" rtlCol="0" anchor="b">
            <a:normAutofit/>
          </a:bodyPr>
          <a:lstStyle/>
          <a:p>
            <a:pPr algn="ctr"/>
            <a:r>
              <a:rPr lang="en-US" dirty="0">
                <a:solidFill>
                  <a:srgbClr val="FFFFFF"/>
                </a:solidFill>
              </a:rPr>
              <a:t>PowerShell and Office 365</a:t>
            </a:r>
          </a:p>
        </p:txBody>
      </p:sp>
      <p:sp>
        <p:nvSpPr>
          <p:cNvPr id="7" name="Text Placeholder 6">
            <a:extLst>
              <a:ext uri="{FF2B5EF4-FFF2-40B4-BE49-F238E27FC236}">
                <a16:creationId xmlns:a16="http://schemas.microsoft.com/office/drawing/2014/main" xmlns="" id="{5980C12E-1514-4F7D-97B0-54DE194D8739}"/>
              </a:ext>
            </a:extLst>
          </p:cNvPr>
          <p:cNvSpPr>
            <a:spLocks noGrp="1"/>
          </p:cNvSpPr>
          <p:nvPr>
            <p:ph type="body" idx="1"/>
          </p:nvPr>
        </p:nvSpPr>
        <p:spPr>
          <a:xfrm>
            <a:off x="1143000" y="3119554"/>
            <a:ext cx="6858000" cy="823796"/>
          </a:xfrm>
        </p:spPr>
        <p:txBody>
          <a:bodyPr vert="horz" lIns="68580" tIns="34290" rIns="68580" bIns="34290" rtlCol="0" anchor="t">
            <a:normAutofit/>
          </a:bodyPr>
          <a:lstStyle/>
          <a:p>
            <a:pPr algn="ctr"/>
            <a:endParaRPr lang="en-US" dirty="0">
              <a:solidFill>
                <a:srgbClr val="FFFFFF"/>
              </a:solidFill>
            </a:endParaRPr>
          </a:p>
        </p:txBody>
      </p:sp>
    </p:spTree>
    <p:extLst>
      <p:ext uri="{BB962C8B-B14F-4D97-AF65-F5344CB8AC3E}">
        <p14:creationId xmlns:p14="http://schemas.microsoft.com/office/powerpoint/2010/main" val="418984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3CCC8D-89F6-4FF0-8569-B16132521154}"/>
              </a:ext>
            </a:extLst>
          </p:cNvPr>
          <p:cNvSpPr>
            <a:spLocks noGrp="1"/>
          </p:cNvSpPr>
          <p:nvPr>
            <p:ph type="title"/>
          </p:nvPr>
        </p:nvSpPr>
        <p:spPr/>
        <p:txBody>
          <a:bodyPr/>
          <a:lstStyle/>
          <a:p>
            <a:r>
              <a:rPr lang="en-US" dirty="0">
                <a:solidFill>
                  <a:schemeClr val="tx1"/>
                </a:solidFill>
              </a:rPr>
              <a:t>Office 365 PowerShell Overview</a:t>
            </a:r>
            <a:endParaRPr lang="aa-ET" dirty="0">
              <a:solidFill>
                <a:schemeClr val="tx1"/>
              </a:solidFill>
            </a:endParaRPr>
          </a:p>
        </p:txBody>
      </p:sp>
      <p:pic>
        <p:nvPicPr>
          <p:cNvPr id="1026" name="Picture 2" descr="Image result for azure active directory">
            <a:extLst>
              <a:ext uri="{FF2B5EF4-FFF2-40B4-BE49-F238E27FC236}">
                <a16:creationId xmlns:a16="http://schemas.microsoft.com/office/drawing/2014/main" xmlns="" id="{7603E321-3CD6-4D41-9E7C-0770852BC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07" y="1465013"/>
            <a:ext cx="1055504" cy="10814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SharePoint Online Logo">
            <a:extLst>
              <a:ext uri="{FF2B5EF4-FFF2-40B4-BE49-F238E27FC236}">
                <a16:creationId xmlns:a16="http://schemas.microsoft.com/office/drawing/2014/main" xmlns="" id="{D11F69BE-62A2-4DBB-941D-A217DAD4D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712" y="1268017"/>
            <a:ext cx="1932385" cy="10851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1F637411-D88D-4E8F-9B74-3F8619AF2CE9}"/>
              </a:ext>
            </a:extLst>
          </p:cNvPr>
          <p:cNvPicPr>
            <a:picLocks noChangeAspect="1"/>
          </p:cNvPicPr>
          <p:nvPr/>
        </p:nvPicPr>
        <p:blipFill>
          <a:blip r:embed="rId5"/>
          <a:stretch>
            <a:fillRect/>
          </a:stretch>
        </p:blipFill>
        <p:spPr>
          <a:xfrm>
            <a:off x="3603392" y="2845296"/>
            <a:ext cx="1201573" cy="1380728"/>
          </a:xfrm>
          <a:prstGeom prst="rect">
            <a:avLst/>
          </a:prstGeom>
        </p:spPr>
      </p:pic>
      <p:pic>
        <p:nvPicPr>
          <p:cNvPr id="1032" name="Picture 8" descr="Image result for skype for business online logo">
            <a:extLst>
              <a:ext uri="{FF2B5EF4-FFF2-40B4-BE49-F238E27FC236}">
                <a16:creationId xmlns:a16="http://schemas.microsoft.com/office/drawing/2014/main" xmlns="" id="{796B55DD-FC54-4512-9280-BEDC7AD71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712" y="3058963"/>
            <a:ext cx="1278751" cy="12850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icrosoft teams logo">
            <a:extLst>
              <a:ext uri="{FF2B5EF4-FFF2-40B4-BE49-F238E27FC236}">
                <a16:creationId xmlns:a16="http://schemas.microsoft.com/office/drawing/2014/main" xmlns="" id="{5122825C-0C6E-4FBE-B114-FC34ABFA0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07" y="2949872"/>
            <a:ext cx="1464469" cy="1171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CC6E312C-617A-4F28-953E-F74067F0E72C}"/>
              </a:ext>
            </a:extLst>
          </p:cNvPr>
          <p:cNvPicPr>
            <a:picLocks noChangeAspect="1"/>
          </p:cNvPicPr>
          <p:nvPr/>
        </p:nvPicPr>
        <p:blipFill>
          <a:blip r:embed="rId8"/>
          <a:stretch>
            <a:fillRect/>
          </a:stretch>
        </p:blipFill>
        <p:spPr>
          <a:xfrm>
            <a:off x="3125472" y="4344045"/>
            <a:ext cx="2157413" cy="485775"/>
          </a:xfrm>
          <a:prstGeom prst="rect">
            <a:avLst/>
          </a:prstGeom>
        </p:spPr>
      </p:pic>
      <p:pic>
        <p:nvPicPr>
          <p:cNvPr id="1036" name="Picture 12" descr="SharePoint Patterns and Practices">
            <a:extLst>
              <a:ext uri="{FF2B5EF4-FFF2-40B4-BE49-F238E27FC236}">
                <a16:creationId xmlns:a16="http://schemas.microsoft.com/office/drawing/2014/main" xmlns="" id="{7627D1E9-58E5-4B4F-89D7-557610FB26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9601" y="1661071"/>
            <a:ext cx="2419411" cy="75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02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Flow &amp; PowerApps (preview)</a:t>
            </a:r>
            <a:endParaRPr lang="it-IT" dirty="0"/>
          </a:p>
        </p:txBody>
      </p:sp>
      <p:pic>
        <p:nvPicPr>
          <p:cNvPr id="6" name="Content Placeholder 3">
            <a:extLst>
              <a:ext uri="{FF2B5EF4-FFF2-40B4-BE49-F238E27FC236}">
                <a16:creationId xmlns:a16="http://schemas.microsoft.com/office/drawing/2014/main" xmlns="" id="{5095A5AB-EA63-4B4D-8875-649D315A750D}"/>
              </a:ext>
            </a:extLst>
          </p:cNvPr>
          <p:cNvPicPr>
            <a:picLocks noGrp="1" noChangeAspect="1"/>
          </p:cNvPicPr>
          <p:nvPr>
            <p:ph idx="1"/>
          </p:nvPr>
        </p:nvPicPr>
        <p:blipFill>
          <a:blip r:embed="rId2"/>
          <a:stretch>
            <a:fillRect/>
          </a:stretch>
        </p:blipFill>
        <p:spPr>
          <a:xfrm>
            <a:off x="570700" y="1205308"/>
            <a:ext cx="6278575" cy="3732213"/>
          </a:xfrm>
          <a:prstGeom prst="rect">
            <a:avLst/>
          </a:prstGeom>
        </p:spPr>
      </p:pic>
    </p:spTree>
    <p:extLst>
      <p:ext uri="{BB962C8B-B14F-4D97-AF65-F5344CB8AC3E}">
        <p14:creationId xmlns:p14="http://schemas.microsoft.com/office/powerpoint/2010/main" val="36000995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a:t>
            </a:r>
            <a:endParaRPr lang="it-IT" dirty="0"/>
          </a:p>
        </p:txBody>
      </p:sp>
      <p:sp>
        <p:nvSpPr>
          <p:cNvPr id="5" name="Content Placeholder 4"/>
          <p:cNvSpPr>
            <a:spLocks noGrp="1"/>
          </p:cNvSpPr>
          <p:nvPr>
            <p:ph idx="1"/>
          </p:nvPr>
        </p:nvSpPr>
        <p:spPr/>
        <p:txBody>
          <a:bodyPr>
            <a:normAutofit lnSpcReduction="10000"/>
          </a:bodyPr>
          <a:lstStyle/>
          <a:p>
            <a:r>
              <a:rPr lang="en-US" sz="2600" dirty="0"/>
              <a:t>Office 365 Admin Role (Global or service admin, depending on which service you want to use)</a:t>
            </a:r>
          </a:p>
          <a:p>
            <a:r>
              <a:rPr lang="en-US" sz="2600" dirty="0"/>
              <a:t>Windows 7 SP1 or higher</a:t>
            </a:r>
          </a:p>
          <a:p>
            <a:r>
              <a:rPr lang="en-US" sz="2600" dirty="0"/>
              <a:t>The necessary modules:</a:t>
            </a:r>
            <a:br>
              <a:rPr lang="en-US" sz="2600" dirty="0"/>
            </a:br>
            <a:r>
              <a:rPr lang="en-US" sz="2600" dirty="0"/>
              <a:t/>
            </a:r>
            <a:br>
              <a:rPr lang="en-US" sz="2600" dirty="0"/>
            </a:br>
            <a:r>
              <a:rPr lang="en-US" sz="2600" dirty="0">
                <a:hlinkClick r:id="rId2"/>
              </a:rPr>
              <a:t>https://docs.microsoft.com/en-us/office365/enterprise/powershell/manage-office-365-with-office-365-powershell</a:t>
            </a:r>
            <a:r>
              <a:rPr lang="en-US" sz="2600" dirty="0"/>
              <a:t> </a:t>
            </a:r>
          </a:p>
          <a:p>
            <a:endParaRPr lang="it-IT" dirty="0"/>
          </a:p>
        </p:txBody>
      </p:sp>
    </p:spTree>
    <p:extLst>
      <p:ext uri="{BB962C8B-B14F-4D97-AF65-F5344CB8AC3E}">
        <p14:creationId xmlns:p14="http://schemas.microsoft.com/office/powerpoint/2010/main" val="24832086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Installing remaining modules</a:t>
            </a:r>
            <a:endParaRPr lang="it-IT" dirty="0"/>
          </a:p>
        </p:txBody>
      </p:sp>
      <p:sp>
        <p:nvSpPr>
          <p:cNvPr id="5" name="Content Placeholder 4"/>
          <p:cNvSpPr>
            <a:spLocks noGrp="1"/>
          </p:cNvSpPr>
          <p:nvPr>
            <p:ph idx="1"/>
          </p:nvPr>
        </p:nvSpPr>
        <p:spPr/>
        <p:txBody>
          <a:bodyPr>
            <a:normAutofit fontScale="92500" lnSpcReduction="10000"/>
          </a:bodyPr>
          <a:lstStyle/>
          <a:p>
            <a:r>
              <a:rPr lang="en-US" dirty="0"/>
              <a:t>Install-Module </a:t>
            </a:r>
            <a:r>
              <a:rPr lang="en-US" dirty="0" err="1"/>
              <a:t>AzureAD</a:t>
            </a:r>
            <a:endParaRPr lang="en-US" dirty="0"/>
          </a:p>
          <a:p>
            <a:r>
              <a:rPr lang="en-US" dirty="0"/>
              <a:t>Install-Module </a:t>
            </a:r>
            <a:r>
              <a:rPr lang="en-US" dirty="0" err="1"/>
              <a:t>MSOnline</a:t>
            </a:r>
            <a:endParaRPr lang="en-US" dirty="0"/>
          </a:p>
          <a:p>
            <a:r>
              <a:rPr lang="en-US" dirty="0"/>
              <a:t>Install-Module </a:t>
            </a:r>
            <a:r>
              <a:rPr lang="en-US" dirty="0" err="1"/>
              <a:t>MicrosoftTeams</a:t>
            </a:r>
            <a:endParaRPr lang="en-US" dirty="0"/>
          </a:p>
          <a:p>
            <a:r>
              <a:rPr lang="en-US" dirty="0"/>
              <a:t>Install-Module </a:t>
            </a:r>
            <a:r>
              <a:rPr lang="en-US" dirty="0" err="1"/>
              <a:t>Microsoft.Online.SharePoint.PowerShell</a:t>
            </a:r>
            <a:endParaRPr lang="en-US" dirty="0"/>
          </a:p>
          <a:p>
            <a:r>
              <a:rPr lang="en-US" dirty="0"/>
              <a:t>Install-Module </a:t>
            </a:r>
            <a:r>
              <a:rPr lang="en-US" dirty="0" err="1"/>
              <a:t>SharePointPnPPowerShellOnline</a:t>
            </a:r>
            <a:endParaRPr lang="aa-ET" dirty="0"/>
          </a:p>
          <a:p>
            <a:pPr marL="0" indent="0">
              <a:buNone/>
            </a:pPr>
            <a:r>
              <a:rPr lang="en-US" sz="2000" dirty="0"/>
              <a:t>      </a:t>
            </a:r>
            <a:r>
              <a:rPr lang="en-US" sz="2000" dirty="0">
                <a:hlinkClick r:id="rId2"/>
              </a:rPr>
              <a:t>https://github.com/SharePoint/PnP-PowerShell</a:t>
            </a:r>
            <a:r>
              <a:rPr lang="en-US" sz="2000" dirty="0"/>
              <a:t> </a:t>
            </a:r>
          </a:p>
          <a:p>
            <a:endParaRPr lang="it-IT" dirty="0"/>
          </a:p>
        </p:txBody>
      </p:sp>
    </p:spTree>
    <p:extLst>
      <p:ext uri="{BB962C8B-B14F-4D97-AF65-F5344CB8AC3E}">
        <p14:creationId xmlns:p14="http://schemas.microsoft.com/office/powerpoint/2010/main" val="2415347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it-IT" dirty="0"/>
          </a:p>
        </p:txBody>
      </p:sp>
      <p:sp>
        <p:nvSpPr>
          <p:cNvPr id="3" name="Content Placeholder 2"/>
          <p:cNvSpPr>
            <a:spLocks noGrp="1"/>
          </p:cNvSpPr>
          <p:nvPr>
            <p:ph idx="1"/>
          </p:nvPr>
        </p:nvSpPr>
        <p:spPr/>
        <p:txBody>
          <a:bodyPr/>
          <a:lstStyle/>
          <a:p>
            <a:r>
              <a:rPr lang="en-US" dirty="0"/>
              <a:t>Using PowerShell</a:t>
            </a:r>
          </a:p>
          <a:p>
            <a:r>
              <a:rPr lang="en-US" dirty="0"/>
              <a:t>PowerShell and Office 365</a:t>
            </a:r>
          </a:p>
          <a:p>
            <a:r>
              <a:rPr lang="en-US" dirty="0"/>
              <a:t>Get Involved!</a:t>
            </a:r>
          </a:p>
          <a:p>
            <a:r>
              <a:rPr lang="en-US" dirty="0"/>
              <a:t>Alternative to PowerShell</a:t>
            </a:r>
          </a:p>
        </p:txBody>
      </p:sp>
    </p:spTree>
    <p:extLst>
      <p:ext uri="{BB962C8B-B14F-4D97-AF65-F5344CB8AC3E}">
        <p14:creationId xmlns:p14="http://schemas.microsoft.com/office/powerpoint/2010/main" val="1013190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…or use the power of community!</a:t>
            </a:r>
            <a:endParaRPr lang="it-IT" dirty="0"/>
          </a:p>
        </p:txBody>
      </p:sp>
      <p:sp>
        <p:nvSpPr>
          <p:cNvPr id="5" name="Content Placeholder 4"/>
          <p:cNvSpPr>
            <a:spLocks noGrp="1"/>
          </p:cNvSpPr>
          <p:nvPr>
            <p:ph idx="1"/>
          </p:nvPr>
        </p:nvSpPr>
        <p:spPr/>
        <p:txBody>
          <a:bodyPr/>
          <a:lstStyle/>
          <a:p>
            <a:pPr marL="0" indent="0">
              <a:buNone/>
            </a:pPr>
            <a:r>
              <a:rPr lang="en-US" sz="2400" dirty="0">
                <a:hlinkClick r:id="rId2"/>
              </a:rPr>
              <a:t>https://www.powershellgallery.com/packages/Office365.Connect/</a:t>
            </a:r>
            <a:endParaRPr lang="en-US" sz="2400" dirty="0"/>
          </a:p>
          <a:p>
            <a:pPr marL="0" indent="0">
              <a:buNone/>
            </a:pPr>
            <a:endParaRPr lang="en-US" sz="2400" dirty="0"/>
          </a:p>
          <a:p>
            <a:pPr marL="0" indent="0">
              <a:buNone/>
            </a:pPr>
            <a:r>
              <a:rPr lang="en-US" sz="2400" dirty="0"/>
              <a:t>Connect-Office365 -Tenant "</a:t>
            </a:r>
            <a:r>
              <a:rPr lang="en-US" sz="2400" dirty="0" err="1"/>
              <a:t>sharepointrelated</a:t>
            </a:r>
            <a:r>
              <a:rPr lang="en-US" sz="2400" dirty="0"/>
              <a:t>"</a:t>
            </a:r>
          </a:p>
          <a:p>
            <a:endParaRPr lang="it-IT" sz="2400" dirty="0"/>
          </a:p>
        </p:txBody>
      </p:sp>
      <p:pic>
        <p:nvPicPr>
          <p:cNvPr id="6" name="Picture 5">
            <a:extLst>
              <a:ext uri="{FF2B5EF4-FFF2-40B4-BE49-F238E27FC236}">
                <a16:creationId xmlns:a16="http://schemas.microsoft.com/office/drawing/2014/main" xmlns="" id="{87AB9EF0-BA0C-452D-830E-17F5F99C6515}"/>
              </a:ext>
            </a:extLst>
          </p:cNvPr>
          <p:cNvPicPr>
            <a:picLocks noChangeAspect="1"/>
          </p:cNvPicPr>
          <p:nvPr/>
        </p:nvPicPr>
        <p:blipFill>
          <a:blip r:embed="rId3"/>
          <a:stretch>
            <a:fillRect/>
          </a:stretch>
        </p:blipFill>
        <p:spPr>
          <a:xfrm>
            <a:off x="540725" y="2717862"/>
            <a:ext cx="7504562" cy="2425638"/>
          </a:xfrm>
          <a:prstGeom prst="rect">
            <a:avLst/>
          </a:prstGeom>
        </p:spPr>
      </p:pic>
    </p:spTree>
    <p:extLst>
      <p:ext uri="{BB962C8B-B14F-4D97-AF65-F5344CB8AC3E}">
        <p14:creationId xmlns:p14="http://schemas.microsoft.com/office/powerpoint/2010/main" val="2885050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7BDA24-46EC-4E4F-A11D-FF677156102A}"/>
              </a:ext>
            </a:extLst>
          </p:cNvPr>
          <p:cNvSpPr>
            <a:spLocks noGrp="1"/>
          </p:cNvSpPr>
          <p:nvPr>
            <p:ph type="title"/>
          </p:nvPr>
        </p:nvSpPr>
        <p:spPr/>
        <p:txBody>
          <a:bodyPr/>
          <a:lstStyle/>
          <a:p>
            <a:r>
              <a:rPr lang="en-US" dirty="0"/>
              <a:t>When to use which module?</a:t>
            </a:r>
            <a:endParaRPr lang="aa-ET" dirty="0"/>
          </a:p>
        </p:txBody>
      </p:sp>
      <p:sp>
        <p:nvSpPr>
          <p:cNvPr id="3" name="Content Placeholder 2">
            <a:extLst>
              <a:ext uri="{FF2B5EF4-FFF2-40B4-BE49-F238E27FC236}">
                <a16:creationId xmlns:a16="http://schemas.microsoft.com/office/drawing/2014/main" xmlns="" id="{FAD737CC-E7E8-4AAD-81A8-93F2BF33EEE5}"/>
              </a:ext>
            </a:extLst>
          </p:cNvPr>
          <p:cNvSpPr>
            <a:spLocks noGrp="1"/>
          </p:cNvSpPr>
          <p:nvPr>
            <p:ph idx="1"/>
          </p:nvPr>
        </p:nvSpPr>
        <p:spPr/>
        <p:txBody>
          <a:bodyPr/>
          <a:lstStyle/>
          <a:p>
            <a:pPr marL="0" indent="0">
              <a:buNone/>
            </a:pPr>
            <a:endParaRPr lang="en-US" dirty="0"/>
          </a:p>
          <a:p>
            <a:endParaRPr lang="aa-ET" dirty="0"/>
          </a:p>
        </p:txBody>
      </p:sp>
      <p:graphicFrame>
        <p:nvGraphicFramePr>
          <p:cNvPr id="4" name="Table 3">
            <a:extLst>
              <a:ext uri="{FF2B5EF4-FFF2-40B4-BE49-F238E27FC236}">
                <a16:creationId xmlns:a16="http://schemas.microsoft.com/office/drawing/2014/main" xmlns="" id="{3B52650C-DC32-4ED1-A43C-A23ED9575EEC}"/>
              </a:ext>
            </a:extLst>
          </p:cNvPr>
          <p:cNvGraphicFramePr>
            <a:graphicFrameLocks noGrp="1"/>
          </p:cNvGraphicFramePr>
          <p:nvPr>
            <p:extLst/>
          </p:nvPr>
        </p:nvGraphicFramePr>
        <p:xfrm>
          <a:off x="705953" y="1888451"/>
          <a:ext cx="6096000" cy="2255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443431167"/>
                    </a:ext>
                  </a:extLst>
                </a:gridCol>
                <a:gridCol w="3048000">
                  <a:extLst>
                    <a:ext uri="{9D8B030D-6E8A-4147-A177-3AD203B41FA5}">
                      <a16:colId xmlns:a16="http://schemas.microsoft.com/office/drawing/2014/main" xmlns="" val="4004958592"/>
                    </a:ext>
                  </a:extLst>
                </a:gridCol>
              </a:tblGrid>
              <a:tr h="278130">
                <a:tc>
                  <a:txBody>
                    <a:bodyPr/>
                    <a:lstStyle/>
                    <a:p>
                      <a:r>
                        <a:rPr lang="en-US" sz="1400" dirty="0"/>
                        <a:t>Cmdlet contains</a:t>
                      </a:r>
                      <a:endParaRPr lang="aa-ET" sz="1400" dirty="0"/>
                    </a:p>
                  </a:txBody>
                  <a:tcPr marL="68580" marR="68580" marT="34290" marB="34290"/>
                </a:tc>
                <a:tc>
                  <a:txBody>
                    <a:bodyPr/>
                    <a:lstStyle/>
                    <a:p>
                      <a:r>
                        <a:rPr lang="en-US" sz="1400" dirty="0"/>
                        <a:t>Module</a:t>
                      </a:r>
                      <a:endParaRPr lang="aa-ET" sz="1400" dirty="0"/>
                    </a:p>
                  </a:txBody>
                  <a:tcPr marL="68580" marR="68580" marT="34290" marB="34290"/>
                </a:tc>
                <a:extLst>
                  <a:ext uri="{0D108BD9-81ED-4DB2-BD59-A6C34878D82A}">
                    <a16:rowId xmlns:a16="http://schemas.microsoft.com/office/drawing/2014/main" xmlns="" val="3801717116"/>
                  </a:ext>
                </a:extLst>
              </a:tr>
              <a:tr h="278130">
                <a:tc>
                  <a:txBody>
                    <a:bodyPr/>
                    <a:lstStyle/>
                    <a:p>
                      <a:r>
                        <a:rPr lang="en-US" sz="1400" dirty="0"/>
                        <a:t>*-</a:t>
                      </a:r>
                      <a:r>
                        <a:rPr lang="en-US" sz="1400" dirty="0" err="1"/>
                        <a:t>Msol</a:t>
                      </a:r>
                      <a:r>
                        <a:rPr lang="en-US" sz="1400" dirty="0"/>
                        <a:t>*</a:t>
                      </a:r>
                      <a:endParaRPr lang="aa-ET" sz="1400" dirty="0"/>
                    </a:p>
                  </a:txBody>
                  <a:tcPr marL="68580" marR="68580" marT="34290" marB="34290"/>
                </a:tc>
                <a:tc>
                  <a:txBody>
                    <a:bodyPr/>
                    <a:lstStyle/>
                    <a:p>
                      <a:r>
                        <a:rPr lang="en-US" sz="1400" dirty="0" err="1"/>
                        <a:t>MSOnline</a:t>
                      </a:r>
                      <a:endParaRPr lang="aa-ET" sz="1400" dirty="0"/>
                    </a:p>
                  </a:txBody>
                  <a:tcPr marL="68580" marR="68580" marT="34290" marB="34290"/>
                </a:tc>
                <a:extLst>
                  <a:ext uri="{0D108BD9-81ED-4DB2-BD59-A6C34878D82A}">
                    <a16:rowId xmlns:a16="http://schemas.microsoft.com/office/drawing/2014/main" xmlns="" val="1169539926"/>
                  </a:ext>
                </a:extLst>
              </a:tr>
              <a:tr h="278130">
                <a:tc>
                  <a:txBody>
                    <a:bodyPr/>
                    <a:lstStyle/>
                    <a:p>
                      <a:r>
                        <a:rPr lang="en-US" sz="1400" dirty="0"/>
                        <a:t>*-</a:t>
                      </a:r>
                      <a:r>
                        <a:rPr lang="en-US" sz="1400" dirty="0" err="1"/>
                        <a:t>AzureAD</a:t>
                      </a:r>
                      <a:r>
                        <a:rPr lang="en-US" sz="1400" dirty="0"/>
                        <a:t>*</a:t>
                      </a:r>
                      <a:endParaRPr lang="aa-ET" sz="1400" dirty="0"/>
                    </a:p>
                  </a:txBody>
                  <a:tcPr marL="68580" marR="68580" marT="34290" marB="34290"/>
                </a:tc>
                <a:tc>
                  <a:txBody>
                    <a:bodyPr/>
                    <a:lstStyle/>
                    <a:p>
                      <a:r>
                        <a:rPr lang="en-US" sz="1400" dirty="0" err="1"/>
                        <a:t>AzureAD</a:t>
                      </a:r>
                      <a:endParaRPr lang="aa-ET" sz="1400" dirty="0"/>
                    </a:p>
                  </a:txBody>
                  <a:tcPr marL="68580" marR="68580" marT="34290" marB="34290"/>
                </a:tc>
                <a:extLst>
                  <a:ext uri="{0D108BD9-81ED-4DB2-BD59-A6C34878D82A}">
                    <a16:rowId xmlns:a16="http://schemas.microsoft.com/office/drawing/2014/main" xmlns="" val="291078146"/>
                  </a:ext>
                </a:extLst>
              </a:tr>
              <a:tr h="278130">
                <a:tc>
                  <a:txBody>
                    <a:bodyPr/>
                    <a:lstStyle/>
                    <a:p>
                      <a:r>
                        <a:rPr lang="en-US" sz="1400" dirty="0"/>
                        <a:t>*-SPO*</a:t>
                      </a:r>
                      <a:endParaRPr lang="aa-ET" sz="1400" dirty="0"/>
                    </a:p>
                  </a:txBody>
                  <a:tcPr marL="68580" marR="68580" marT="34290" marB="34290"/>
                </a:tc>
                <a:tc>
                  <a:txBody>
                    <a:bodyPr/>
                    <a:lstStyle/>
                    <a:p>
                      <a:r>
                        <a:rPr lang="en-US" sz="1400" dirty="0" err="1"/>
                        <a:t>Microsoft.Online.SharePoint.PowerShell</a:t>
                      </a:r>
                      <a:endParaRPr lang="aa-ET" sz="1400" dirty="0"/>
                    </a:p>
                  </a:txBody>
                  <a:tcPr marL="68580" marR="68580" marT="34290" marB="34290"/>
                </a:tc>
                <a:extLst>
                  <a:ext uri="{0D108BD9-81ED-4DB2-BD59-A6C34878D82A}">
                    <a16:rowId xmlns:a16="http://schemas.microsoft.com/office/drawing/2014/main" xmlns="" val="1167268873"/>
                  </a:ext>
                </a:extLst>
              </a:tr>
              <a:tr h="278130">
                <a:tc>
                  <a:txBody>
                    <a:bodyPr/>
                    <a:lstStyle/>
                    <a:p>
                      <a:r>
                        <a:rPr lang="en-US" sz="1400" dirty="0"/>
                        <a:t>*-CS*</a:t>
                      </a:r>
                      <a:endParaRPr lang="aa-ET" sz="1400" dirty="0"/>
                    </a:p>
                  </a:txBody>
                  <a:tcPr marL="68580" marR="68580" marT="34290" marB="34290"/>
                </a:tc>
                <a:tc>
                  <a:txBody>
                    <a:bodyPr/>
                    <a:lstStyle/>
                    <a:p>
                      <a:r>
                        <a:rPr lang="en-US" sz="1400" b="0" i="0" kern="1200" dirty="0" err="1">
                          <a:solidFill>
                            <a:schemeClr val="dk1"/>
                          </a:solidFill>
                          <a:effectLst/>
                          <a:latin typeface="+mn-lt"/>
                          <a:ea typeface="+mn-ea"/>
                          <a:cs typeface="+mn-cs"/>
                        </a:rPr>
                        <a:t>SkypeOnlineConnector</a:t>
                      </a:r>
                      <a:endParaRPr lang="en-US" sz="1400" b="0" i="0" kern="1200" dirty="0">
                        <a:solidFill>
                          <a:schemeClr val="dk1"/>
                        </a:solidFill>
                        <a:effectLst/>
                        <a:latin typeface="+mn-lt"/>
                        <a:ea typeface="+mn-ea"/>
                        <a:cs typeface="+mn-cs"/>
                      </a:endParaRPr>
                    </a:p>
                  </a:txBody>
                  <a:tcPr marL="68580" marR="68580" marT="34290" marB="34290"/>
                </a:tc>
                <a:extLst>
                  <a:ext uri="{0D108BD9-81ED-4DB2-BD59-A6C34878D82A}">
                    <a16:rowId xmlns:a16="http://schemas.microsoft.com/office/drawing/2014/main" xmlns="" val="351151948"/>
                  </a:ext>
                </a:extLst>
              </a:tr>
              <a:tr h="278130">
                <a:tc>
                  <a:txBody>
                    <a:bodyPr/>
                    <a:lstStyle/>
                    <a:p>
                      <a:r>
                        <a:rPr lang="en-US" sz="1400" dirty="0"/>
                        <a:t>*-Team*</a:t>
                      </a:r>
                      <a:endParaRPr lang="aa-ET" sz="1400" dirty="0"/>
                    </a:p>
                  </a:txBody>
                  <a:tcPr marL="68580" marR="68580" marT="34290" marB="34290"/>
                </a:tc>
                <a:tc>
                  <a:txBody>
                    <a:bodyPr/>
                    <a:lstStyle/>
                    <a:p>
                      <a:r>
                        <a:rPr lang="en-US" sz="1400" b="0" i="0" kern="1200" dirty="0" err="1">
                          <a:solidFill>
                            <a:schemeClr val="dk1"/>
                          </a:solidFill>
                          <a:effectLst/>
                          <a:latin typeface="+mn-lt"/>
                          <a:ea typeface="+mn-ea"/>
                          <a:cs typeface="+mn-cs"/>
                        </a:rPr>
                        <a:t>MicrosoftTeams</a:t>
                      </a:r>
                      <a:endParaRPr lang="en-US" sz="1400" b="0" i="0" kern="1200" dirty="0">
                        <a:solidFill>
                          <a:schemeClr val="dk1"/>
                        </a:solidFill>
                        <a:effectLst/>
                        <a:latin typeface="+mn-lt"/>
                        <a:ea typeface="+mn-ea"/>
                        <a:cs typeface="+mn-cs"/>
                      </a:endParaRPr>
                    </a:p>
                  </a:txBody>
                  <a:tcPr marL="68580" marR="68580" marT="34290" marB="34290"/>
                </a:tc>
                <a:extLst>
                  <a:ext uri="{0D108BD9-81ED-4DB2-BD59-A6C34878D82A}">
                    <a16:rowId xmlns:a16="http://schemas.microsoft.com/office/drawing/2014/main" xmlns="" val="368551432"/>
                  </a:ext>
                </a:extLst>
              </a:tr>
              <a:tr h="278130">
                <a:tc>
                  <a:txBody>
                    <a:bodyPr/>
                    <a:lstStyle/>
                    <a:p>
                      <a:r>
                        <a:rPr lang="en-US" sz="1400" dirty="0"/>
                        <a:t>*-CC*</a:t>
                      </a:r>
                      <a:endParaRPr lang="aa-ET" sz="1400" dirty="0"/>
                    </a:p>
                  </a:txBody>
                  <a:tcPr marL="68580" marR="68580" marT="34290" marB="34290"/>
                </a:tc>
                <a:tc>
                  <a:txBody>
                    <a:bodyPr/>
                    <a:lstStyle/>
                    <a:p>
                      <a:r>
                        <a:rPr lang="en-US" sz="1400" b="0" i="0" kern="1200" dirty="0" err="1">
                          <a:solidFill>
                            <a:schemeClr val="dk1"/>
                          </a:solidFill>
                          <a:effectLst/>
                          <a:latin typeface="+mn-lt"/>
                          <a:ea typeface="+mn-ea"/>
                          <a:cs typeface="+mn-cs"/>
                        </a:rPr>
                        <a:t>SecurityCompliance</a:t>
                      </a:r>
                      <a:endParaRPr lang="en-US" sz="1400" b="0" i="0" kern="1200" dirty="0">
                        <a:solidFill>
                          <a:schemeClr val="dk1"/>
                        </a:solidFill>
                        <a:effectLst/>
                        <a:latin typeface="+mn-lt"/>
                        <a:ea typeface="+mn-ea"/>
                        <a:cs typeface="+mn-cs"/>
                      </a:endParaRPr>
                    </a:p>
                  </a:txBody>
                  <a:tcPr marL="68580" marR="68580" marT="34290" marB="34290"/>
                </a:tc>
                <a:extLst>
                  <a:ext uri="{0D108BD9-81ED-4DB2-BD59-A6C34878D82A}">
                    <a16:rowId xmlns:a16="http://schemas.microsoft.com/office/drawing/2014/main" xmlns="" val="995624278"/>
                  </a:ext>
                </a:extLst>
              </a:tr>
              <a:tr h="278130">
                <a:tc>
                  <a:txBody>
                    <a:bodyPr/>
                    <a:lstStyle/>
                    <a:p>
                      <a:r>
                        <a:rPr lang="en-US" sz="1400" dirty="0"/>
                        <a:t>*-PnP*</a:t>
                      </a:r>
                      <a:endParaRPr lang="aa-ET" sz="1400" dirty="0"/>
                    </a:p>
                  </a:txBody>
                  <a:tcPr marL="68580" marR="68580" marT="34290" marB="34290"/>
                </a:tc>
                <a:tc>
                  <a:txBody>
                    <a:bodyPr/>
                    <a:lstStyle/>
                    <a:p>
                      <a:r>
                        <a:rPr lang="en-US" sz="1400" b="0" i="0" kern="1200" dirty="0" err="1">
                          <a:solidFill>
                            <a:schemeClr val="dk1"/>
                          </a:solidFill>
                          <a:effectLst/>
                          <a:latin typeface="+mn-lt"/>
                          <a:ea typeface="+mn-ea"/>
                          <a:cs typeface="+mn-cs"/>
                        </a:rPr>
                        <a:t>SharePointPnPPowerShellOnline</a:t>
                      </a:r>
                      <a:endParaRPr lang="en-US" sz="1400" b="0" i="0" kern="1200" dirty="0">
                        <a:solidFill>
                          <a:schemeClr val="dk1"/>
                        </a:solidFill>
                        <a:effectLst/>
                        <a:latin typeface="+mn-lt"/>
                        <a:ea typeface="+mn-ea"/>
                        <a:cs typeface="+mn-cs"/>
                      </a:endParaRPr>
                    </a:p>
                  </a:txBody>
                  <a:tcPr marL="68580" marR="68580" marT="34290" marB="34290"/>
                </a:tc>
                <a:extLst>
                  <a:ext uri="{0D108BD9-81ED-4DB2-BD59-A6C34878D82A}">
                    <a16:rowId xmlns:a16="http://schemas.microsoft.com/office/drawing/2014/main" xmlns="" val="435518377"/>
                  </a:ext>
                </a:extLst>
              </a:tr>
            </a:tbl>
          </a:graphicData>
        </a:graphic>
      </p:graphicFrame>
    </p:spTree>
    <p:extLst>
      <p:ext uri="{BB962C8B-B14F-4D97-AF65-F5344CB8AC3E}">
        <p14:creationId xmlns:p14="http://schemas.microsoft.com/office/powerpoint/2010/main" val="76207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DF790C-A2B5-4B8C-97F7-76A230863E12}"/>
              </a:ext>
            </a:extLst>
          </p:cNvPr>
          <p:cNvSpPr>
            <a:spLocks noGrp="1"/>
          </p:cNvSpPr>
          <p:nvPr>
            <p:ph type="title"/>
          </p:nvPr>
        </p:nvSpPr>
        <p:spPr/>
        <p:txBody>
          <a:bodyPr/>
          <a:lstStyle/>
          <a:p>
            <a:r>
              <a:rPr lang="en-US" dirty="0"/>
              <a:t>What about SharePoint?</a:t>
            </a:r>
            <a:endParaRPr lang="aa-ET" dirty="0"/>
          </a:p>
        </p:txBody>
      </p:sp>
      <p:sp>
        <p:nvSpPr>
          <p:cNvPr id="3" name="Content Placeholder 2">
            <a:extLst>
              <a:ext uri="{FF2B5EF4-FFF2-40B4-BE49-F238E27FC236}">
                <a16:creationId xmlns:a16="http://schemas.microsoft.com/office/drawing/2014/main" xmlns="" id="{E415EEAC-7C2A-4385-8F35-725DB1042D9B}"/>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r>
              <a:rPr lang="en-US" sz="2800" dirty="0"/>
              <a:t>          </a:t>
            </a:r>
            <a:r>
              <a:rPr lang="en-US" sz="2800" b="1" dirty="0"/>
              <a:t>Admin tasks                          Content</a:t>
            </a:r>
          </a:p>
          <a:p>
            <a:pPr marL="0" indent="0">
              <a:buNone/>
            </a:pPr>
            <a:r>
              <a:rPr lang="en-US" dirty="0"/>
              <a:t>				             			 </a:t>
            </a:r>
            <a:r>
              <a:rPr lang="en-US" sz="2000" dirty="0"/>
              <a:t>Anything that would </a:t>
            </a:r>
          </a:p>
          <a:p>
            <a:pPr marL="0" indent="0">
              <a:buNone/>
            </a:pPr>
            <a:r>
              <a:rPr lang="en-US" sz="2000" dirty="0"/>
              <a:t>					                             require CSOM PowerShell</a:t>
            </a:r>
            <a:endParaRPr lang="aa-ET" sz="2000" dirty="0"/>
          </a:p>
        </p:txBody>
      </p:sp>
      <p:pic>
        <p:nvPicPr>
          <p:cNvPr id="4" name="Picture 4" descr="Microsoft SharePoint Online Logo">
            <a:extLst>
              <a:ext uri="{FF2B5EF4-FFF2-40B4-BE49-F238E27FC236}">
                <a16:creationId xmlns:a16="http://schemas.microsoft.com/office/drawing/2014/main" xmlns="" id="{DC09FB0F-7B32-4F80-A786-954466187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360" y="1422124"/>
            <a:ext cx="1932385" cy="10851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SharePoint Patterns and Practices">
            <a:extLst>
              <a:ext uri="{FF2B5EF4-FFF2-40B4-BE49-F238E27FC236}">
                <a16:creationId xmlns:a16="http://schemas.microsoft.com/office/drawing/2014/main" xmlns="" id="{0F41A103-D8DF-44B6-B8F4-55776170E5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282" y="1587271"/>
            <a:ext cx="2419411" cy="7548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0CF66F72-2CA8-4BFC-B666-7CA23944D4D9}"/>
              </a:ext>
            </a:extLst>
          </p:cNvPr>
          <p:cNvSpPr txBox="1"/>
          <p:nvPr/>
        </p:nvSpPr>
        <p:spPr>
          <a:xfrm>
            <a:off x="3745892" y="1826200"/>
            <a:ext cx="1069848" cy="300082"/>
          </a:xfrm>
          <a:prstGeom prst="rect">
            <a:avLst/>
          </a:prstGeom>
          <a:noFill/>
        </p:spPr>
        <p:txBody>
          <a:bodyPr wrap="square" rtlCol="0">
            <a:spAutoFit/>
          </a:bodyPr>
          <a:lstStyle/>
          <a:p>
            <a:r>
              <a:rPr lang="en-US" sz="1350" b="1" dirty="0"/>
              <a:t>VS</a:t>
            </a:r>
            <a:endParaRPr lang="nl-NL" sz="1350" b="1" dirty="0"/>
          </a:p>
        </p:txBody>
      </p:sp>
      <p:sp>
        <p:nvSpPr>
          <p:cNvPr id="7" name="Rectangle 6">
            <a:extLst>
              <a:ext uri="{FF2B5EF4-FFF2-40B4-BE49-F238E27FC236}">
                <a16:creationId xmlns:a16="http://schemas.microsoft.com/office/drawing/2014/main" xmlns="" id="{9D122B59-E0D3-4489-A9FD-4C5BB2BD7D9F}"/>
              </a:ext>
            </a:extLst>
          </p:cNvPr>
          <p:cNvSpPr/>
          <p:nvPr/>
        </p:nvSpPr>
        <p:spPr>
          <a:xfrm>
            <a:off x="1938337" y="4637439"/>
            <a:ext cx="6043613" cy="300082"/>
          </a:xfrm>
          <a:prstGeom prst="rect">
            <a:avLst/>
          </a:prstGeom>
        </p:spPr>
        <p:txBody>
          <a:bodyPr wrap="square">
            <a:spAutoFit/>
          </a:bodyPr>
          <a:lstStyle/>
          <a:p>
            <a:pPr algn="ctr"/>
            <a:r>
              <a:rPr lang="en-US" sz="1350" dirty="0">
                <a:solidFill>
                  <a:schemeClr val="bg1"/>
                </a:solidFill>
                <a:latin typeface="Consolas" panose="020B0609020204030204" pitchFamily="49" charset="0"/>
              </a:rPr>
              <a:t>Install-Module –Name </a:t>
            </a:r>
            <a:r>
              <a:rPr lang="en-US" sz="1350" dirty="0" err="1">
                <a:solidFill>
                  <a:schemeClr val="bg1"/>
                </a:solidFill>
                <a:latin typeface="Consolas" panose="020B0609020204030204" pitchFamily="49" charset="0"/>
              </a:rPr>
              <a:t>SharePointPnPPowerShellOnline</a:t>
            </a:r>
            <a:endParaRPr lang="en-US" sz="135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38359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DF790C-A2B5-4B8C-97F7-76A230863E12}"/>
              </a:ext>
            </a:extLst>
          </p:cNvPr>
          <p:cNvSpPr>
            <a:spLocks noGrp="1"/>
          </p:cNvSpPr>
          <p:nvPr>
            <p:ph type="title"/>
          </p:nvPr>
        </p:nvSpPr>
        <p:spPr/>
        <p:txBody>
          <a:bodyPr/>
          <a:lstStyle/>
          <a:p>
            <a:r>
              <a:rPr lang="en-US" dirty="0"/>
              <a:t>SharePoint Online PowerShell vs PNP</a:t>
            </a:r>
            <a:endParaRPr lang="aa-ET" dirty="0"/>
          </a:p>
        </p:txBody>
      </p:sp>
      <p:pic>
        <p:nvPicPr>
          <p:cNvPr id="5" name="Content Placeholder 4">
            <a:extLst>
              <a:ext uri="{FF2B5EF4-FFF2-40B4-BE49-F238E27FC236}">
                <a16:creationId xmlns:a16="http://schemas.microsoft.com/office/drawing/2014/main" xmlns="" id="{14B8D9A0-233B-4C2E-AC5D-DDAE6545B0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1765" y="1443416"/>
            <a:ext cx="7180471" cy="3115110"/>
          </a:xfrm>
        </p:spPr>
      </p:pic>
      <p:pic>
        <p:nvPicPr>
          <p:cNvPr id="8" name="Picture 7">
            <a:extLst>
              <a:ext uri="{FF2B5EF4-FFF2-40B4-BE49-F238E27FC236}">
                <a16:creationId xmlns:a16="http://schemas.microsoft.com/office/drawing/2014/main" xmlns="" id="{4B16AE8C-A04C-4789-9924-A411642E4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764" y="1443415"/>
            <a:ext cx="3851019" cy="950252"/>
          </a:xfrm>
          <a:prstGeom prst="rect">
            <a:avLst/>
          </a:prstGeom>
        </p:spPr>
      </p:pic>
      <p:sp>
        <p:nvSpPr>
          <p:cNvPr id="9" name="TextBox 8">
            <a:extLst>
              <a:ext uri="{FF2B5EF4-FFF2-40B4-BE49-F238E27FC236}">
                <a16:creationId xmlns:a16="http://schemas.microsoft.com/office/drawing/2014/main" xmlns="" id="{2F9D319E-B0C9-4F89-BD38-9AED3E2B179E}"/>
              </a:ext>
            </a:extLst>
          </p:cNvPr>
          <p:cNvSpPr txBox="1"/>
          <p:nvPr/>
        </p:nvSpPr>
        <p:spPr>
          <a:xfrm>
            <a:off x="899469" y="1053094"/>
            <a:ext cx="6214564" cy="300082"/>
          </a:xfrm>
          <a:prstGeom prst="rect">
            <a:avLst/>
          </a:prstGeom>
          <a:noFill/>
        </p:spPr>
        <p:txBody>
          <a:bodyPr wrap="square" rtlCol="0">
            <a:spAutoFit/>
          </a:bodyPr>
          <a:lstStyle/>
          <a:p>
            <a:r>
              <a:rPr lang="en-US" sz="1350" b="1" dirty="0">
                <a:solidFill>
                  <a:schemeClr val="bg1"/>
                </a:solidFill>
              </a:rPr>
              <a:t>Add a list item - SharePoint Online PowerShell</a:t>
            </a:r>
            <a:endParaRPr lang="nl-NL" sz="1350" b="1" dirty="0">
              <a:solidFill>
                <a:schemeClr val="bg1"/>
              </a:solidFill>
            </a:endParaRPr>
          </a:p>
        </p:txBody>
      </p:sp>
      <p:sp>
        <p:nvSpPr>
          <p:cNvPr id="10" name="TextBox 9">
            <a:extLst>
              <a:ext uri="{FF2B5EF4-FFF2-40B4-BE49-F238E27FC236}">
                <a16:creationId xmlns:a16="http://schemas.microsoft.com/office/drawing/2014/main" xmlns="" id="{21B0C946-5351-4279-8024-A129E986AB6C}"/>
              </a:ext>
            </a:extLst>
          </p:cNvPr>
          <p:cNvSpPr txBox="1"/>
          <p:nvPr/>
        </p:nvSpPr>
        <p:spPr>
          <a:xfrm>
            <a:off x="899468" y="1053094"/>
            <a:ext cx="6214564" cy="300082"/>
          </a:xfrm>
          <a:prstGeom prst="rect">
            <a:avLst/>
          </a:prstGeom>
          <a:noFill/>
        </p:spPr>
        <p:txBody>
          <a:bodyPr wrap="square" rtlCol="0">
            <a:spAutoFit/>
          </a:bodyPr>
          <a:lstStyle/>
          <a:p>
            <a:r>
              <a:rPr lang="en-US" sz="1350" b="1" dirty="0">
                <a:solidFill>
                  <a:schemeClr val="bg1"/>
                </a:solidFill>
              </a:rPr>
              <a:t>Add a list item - PNP PowerShell</a:t>
            </a:r>
            <a:endParaRPr lang="nl-NL" sz="1350" b="1" dirty="0">
              <a:solidFill>
                <a:schemeClr val="bg1"/>
              </a:solidFill>
            </a:endParaRPr>
          </a:p>
        </p:txBody>
      </p:sp>
    </p:spTree>
    <p:extLst>
      <p:ext uri="{BB962C8B-B14F-4D97-AF65-F5344CB8AC3E}">
        <p14:creationId xmlns:p14="http://schemas.microsoft.com/office/powerpoint/2010/main" val="191511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hidden"/>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0"/>
                                  </p:stCondLst>
                                  <p:childTnLst>
                                    <p:set>
                                      <p:cBhvr>
                                        <p:cTn id="1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B06BA6-A985-4FD9-86A5-13C8A438087F}"/>
              </a:ext>
            </a:extLst>
          </p:cNvPr>
          <p:cNvSpPr>
            <a:spLocks noGrp="1"/>
          </p:cNvSpPr>
          <p:nvPr>
            <p:ph type="title"/>
          </p:nvPr>
        </p:nvSpPr>
        <p:spPr/>
        <p:txBody>
          <a:bodyPr/>
          <a:lstStyle/>
          <a:p>
            <a:r>
              <a:rPr lang="en-US" dirty="0"/>
              <a:t>300+ </a:t>
            </a:r>
            <a:r>
              <a:rPr lang="en-US" dirty="0" err="1"/>
              <a:t>Commandlets</a:t>
            </a:r>
            <a:endParaRPr lang="en-US" dirty="0"/>
          </a:p>
        </p:txBody>
      </p:sp>
      <p:sp>
        <p:nvSpPr>
          <p:cNvPr id="4" name="Rectangle 3">
            <a:extLst>
              <a:ext uri="{FF2B5EF4-FFF2-40B4-BE49-F238E27FC236}">
                <a16:creationId xmlns:a16="http://schemas.microsoft.com/office/drawing/2014/main" xmlns="" id="{DF7130CD-BE95-4D52-89BC-2C7AF7DBFE78}"/>
              </a:ext>
            </a:extLst>
          </p:cNvPr>
          <p:cNvSpPr/>
          <p:nvPr/>
        </p:nvSpPr>
        <p:spPr>
          <a:xfrm>
            <a:off x="628650" y="1123693"/>
            <a:ext cx="4572000" cy="19389923"/>
          </a:xfrm>
          <a:prstGeom prst="rect">
            <a:avLst/>
          </a:prstGeom>
        </p:spPr>
        <p:txBody>
          <a:bodyPr>
            <a:spAutoFit/>
          </a:bodyPr>
          <a:lstStyle/>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PnPContentType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PnPContentTypeToDocumentSet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PnPContentTypeToList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PnPCustomAction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PnPDataRowsToProvisioningTemplate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PnPDocumentSet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PnPEventReceiver</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PnPField</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PnPFieldFromXml</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PnPFieldToContentType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PnPFile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PnPFileToProvisioningTemplate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PnPFolder</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PnPHtmlPublishingPageLayout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PnPIndexedProperty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PnPJavaScriptBlock</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PnPJavaScriptLink</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PnPListFoldersToProvisioningTemplate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PnPListItem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PnPMasterPage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PnPNavigationNode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PnPPublishingImageRendition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PnPPublishingPage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PnPPublishingPageLayout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PnPTaxonomyField</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PnPUserToGroup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PnPView</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PnPWebPartToWebPartPage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PnPWebPartToWikiPage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PnPWikiPage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PnPWorkflowDefinition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Add-</a:t>
            </a:r>
            <a:r>
              <a:rPr lang="en-US" sz="600" dirty="0" err="1">
                <a:solidFill>
                  <a:schemeClr val="bg1"/>
                </a:solidFill>
                <a:latin typeface="Consolas" panose="020B0609020204030204" pitchFamily="49" charset="0"/>
              </a:rPr>
              <a:t>PnPWorkflowSubscription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Apply-</a:t>
            </a:r>
            <a:r>
              <a:rPr lang="en-US" sz="600" dirty="0" err="1">
                <a:solidFill>
                  <a:schemeClr val="bg1"/>
                </a:solidFill>
                <a:latin typeface="Consolas" panose="020B0609020204030204" pitchFamily="49" charset="0"/>
              </a:rPr>
              <a:t>PnPProvisioningTemplate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Clear-</a:t>
            </a:r>
            <a:r>
              <a:rPr lang="en-US" sz="600" dirty="0" err="1">
                <a:solidFill>
                  <a:schemeClr val="bg1"/>
                </a:solidFill>
                <a:latin typeface="Consolas" panose="020B0609020204030204" pitchFamily="49" charset="0"/>
              </a:rPr>
              <a:t>PnpRecycleBinItem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Clear-</a:t>
            </a:r>
            <a:r>
              <a:rPr lang="en-US" sz="600" dirty="0" err="1">
                <a:solidFill>
                  <a:schemeClr val="bg1"/>
                </a:solidFill>
                <a:latin typeface="Consolas" panose="020B0609020204030204" pitchFamily="49" charset="0"/>
              </a:rPr>
              <a:t>PnPTenantRecycleBinItem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Connect-</a:t>
            </a:r>
            <a:r>
              <a:rPr lang="en-US" sz="600" dirty="0" err="1">
                <a:solidFill>
                  <a:schemeClr val="bg1"/>
                </a:solidFill>
                <a:latin typeface="Consolas" panose="020B0609020204030204" pitchFamily="49" charset="0"/>
              </a:rPr>
              <a:t>PnPMicrosoftGraph</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Connect-</a:t>
            </a:r>
            <a:r>
              <a:rPr lang="en-US" sz="600" dirty="0" err="1">
                <a:solidFill>
                  <a:schemeClr val="bg1"/>
                </a:solidFill>
                <a:latin typeface="Consolas" panose="020B0609020204030204" pitchFamily="49" charset="0"/>
              </a:rPr>
              <a:t>PnPOnline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Convert-</a:t>
            </a:r>
            <a:r>
              <a:rPr lang="en-US" sz="600" dirty="0" err="1">
                <a:solidFill>
                  <a:schemeClr val="bg1"/>
                </a:solidFill>
                <a:latin typeface="Consolas" panose="020B0609020204030204" pitchFamily="49" charset="0"/>
              </a:rPr>
              <a:t>PnPFolderToProvisioningTemplate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Convert-</a:t>
            </a:r>
            <a:r>
              <a:rPr lang="en-US" sz="600" dirty="0" err="1">
                <a:solidFill>
                  <a:schemeClr val="bg1"/>
                </a:solidFill>
                <a:latin typeface="Consolas" panose="020B0609020204030204" pitchFamily="49" charset="0"/>
              </a:rPr>
              <a:t>PnPProvisioningTemplate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Copy-</a:t>
            </a:r>
            <a:r>
              <a:rPr lang="en-US" sz="600" dirty="0" err="1">
                <a:solidFill>
                  <a:schemeClr val="bg1"/>
                </a:solidFill>
                <a:latin typeface="Consolas" panose="020B0609020204030204" pitchFamily="49" charset="0"/>
              </a:rPr>
              <a:t>PnPFile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Disable-</a:t>
            </a:r>
            <a:r>
              <a:rPr lang="en-US" sz="600" dirty="0" err="1">
                <a:solidFill>
                  <a:schemeClr val="bg1"/>
                </a:solidFill>
                <a:latin typeface="Consolas" panose="020B0609020204030204" pitchFamily="49" charset="0"/>
              </a:rPr>
              <a:t>PnPFeature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Disable-</a:t>
            </a:r>
            <a:r>
              <a:rPr lang="en-US" sz="600" dirty="0" err="1">
                <a:solidFill>
                  <a:schemeClr val="bg1"/>
                </a:solidFill>
                <a:latin typeface="Consolas" panose="020B0609020204030204" pitchFamily="49" charset="0"/>
              </a:rPr>
              <a:t>PnPResponsiveUI</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Disconnect-</a:t>
            </a:r>
            <a:r>
              <a:rPr lang="en-US" sz="600" dirty="0" err="1">
                <a:solidFill>
                  <a:schemeClr val="bg1"/>
                </a:solidFill>
                <a:latin typeface="Consolas" panose="020B0609020204030204" pitchFamily="49" charset="0"/>
              </a:rPr>
              <a:t>PnPOnline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Enable-</a:t>
            </a:r>
            <a:r>
              <a:rPr lang="en-US" sz="600" dirty="0" err="1">
                <a:solidFill>
                  <a:schemeClr val="bg1"/>
                </a:solidFill>
                <a:latin typeface="Consolas" panose="020B0609020204030204" pitchFamily="49" charset="0"/>
              </a:rPr>
              <a:t>PnPFeature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Enable-</a:t>
            </a:r>
            <a:r>
              <a:rPr lang="en-US" sz="600" dirty="0" err="1">
                <a:solidFill>
                  <a:schemeClr val="bg1"/>
                </a:solidFill>
                <a:latin typeface="Consolas" panose="020B0609020204030204" pitchFamily="49" charset="0"/>
              </a:rPr>
              <a:t>PnPResponsiveUI</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Ensure-</a:t>
            </a:r>
            <a:r>
              <a:rPr lang="en-US" sz="600" dirty="0" err="1">
                <a:solidFill>
                  <a:schemeClr val="bg1"/>
                </a:solidFill>
                <a:latin typeface="Consolas" panose="020B0609020204030204" pitchFamily="49" charset="0"/>
              </a:rPr>
              <a:t>PnPFolder</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Execute-</a:t>
            </a:r>
            <a:r>
              <a:rPr lang="en-US" sz="600" dirty="0" err="1">
                <a:solidFill>
                  <a:schemeClr val="bg1"/>
                </a:solidFill>
                <a:latin typeface="Consolas" panose="020B0609020204030204" pitchFamily="49" charset="0"/>
              </a:rPr>
              <a:t>PnPQuery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Export-</a:t>
            </a:r>
            <a:r>
              <a:rPr lang="en-US" sz="600" dirty="0" err="1">
                <a:solidFill>
                  <a:schemeClr val="bg1"/>
                </a:solidFill>
                <a:latin typeface="Consolas" panose="020B0609020204030204" pitchFamily="49" charset="0"/>
              </a:rPr>
              <a:t>PnPTaxonomy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Export-</a:t>
            </a:r>
            <a:r>
              <a:rPr lang="en-US" sz="600" dirty="0" err="1">
                <a:solidFill>
                  <a:schemeClr val="bg1"/>
                </a:solidFill>
                <a:latin typeface="Consolas" panose="020B0609020204030204" pitchFamily="49" charset="0"/>
              </a:rPr>
              <a:t>PnPTermGroupToXml</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Find-</a:t>
            </a:r>
            <a:r>
              <a:rPr lang="en-US" sz="600" dirty="0" err="1">
                <a:solidFill>
                  <a:schemeClr val="bg1"/>
                </a:solidFill>
                <a:latin typeface="Consolas" panose="020B0609020204030204" pitchFamily="49" charset="0"/>
              </a:rPr>
              <a:t>PnPFile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PnPAccessToken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PnPAppInstance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PnPAuditing</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PnPAuthenticationRealm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PnPAzureADManifestKeyCredentials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PnPContentType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PnPContentTypePublishingHubUrl</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PnPContext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PnPCustomAction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PnPDocumentSetTemplate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PnPEventReceiver</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PnPFeature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PnPField</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PnPFile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PnPFolder</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PnPFolderItem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PnPGroupPermissions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PnPHealthScore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PnPHomePage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PnPIndexedPropertyKeys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PnPJavaScriptLink</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PnPList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PnPListItem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PnPMasterPage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PnPProperty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PnPPropertyBag</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PnPProvisioningTemplate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PnPProvisioningTemplateFromGallery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PnPPublishingImageRendition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PnPRecycleBinItem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PnPRequestAccessEmails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PnPSearchConfiguration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PnPSite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PnPSiteClosure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PnPSiteCollectionTermStore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PnPSitePolicy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PnPSiteSearchQueryResults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PnPStoredCredential</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PnPSubWebs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PnPTaxonomyItem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PnPTaxonomySession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PnPTenantRecycleBinItem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PnPTenantSite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PnPTerm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PnPTermGroup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PnPTermSet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PnPTheme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PnPTimeZoneId</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PnPUnifiedGroup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PnPUserProfileProperty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PnPView</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PnPWeb</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PnPWebPart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PnPWebPartProperty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PnPWebPartXml</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PnPWebTemplates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PnPWikiPageContent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PnPWorkflowDefinition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Get-</a:t>
            </a:r>
            <a:r>
              <a:rPr lang="en-US" sz="600" dirty="0" err="1">
                <a:solidFill>
                  <a:schemeClr val="bg1"/>
                </a:solidFill>
                <a:latin typeface="Consolas" panose="020B0609020204030204" pitchFamily="49" charset="0"/>
              </a:rPr>
              <a:t>PnPWorkflowSubscription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Import-</a:t>
            </a:r>
            <a:r>
              <a:rPr lang="en-US" sz="600" dirty="0" err="1">
                <a:solidFill>
                  <a:schemeClr val="bg1"/>
                </a:solidFill>
                <a:latin typeface="Consolas" panose="020B0609020204030204" pitchFamily="49" charset="0"/>
              </a:rPr>
              <a:t>PnPAppPackage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Import-</a:t>
            </a:r>
            <a:r>
              <a:rPr lang="en-US" sz="600" dirty="0" err="1">
                <a:solidFill>
                  <a:schemeClr val="bg1"/>
                </a:solidFill>
                <a:latin typeface="Consolas" panose="020B0609020204030204" pitchFamily="49" charset="0"/>
              </a:rPr>
              <a:t>PnPTaxonomy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Import-</a:t>
            </a:r>
            <a:r>
              <a:rPr lang="en-US" sz="600" dirty="0" err="1">
                <a:solidFill>
                  <a:schemeClr val="bg1"/>
                </a:solidFill>
                <a:latin typeface="Consolas" panose="020B0609020204030204" pitchFamily="49" charset="0"/>
              </a:rPr>
              <a:t>PnPTermGroupFromXml</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Import-</a:t>
            </a:r>
            <a:r>
              <a:rPr lang="en-US" sz="600" dirty="0" err="1">
                <a:solidFill>
                  <a:schemeClr val="bg1"/>
                </a:solidFill>
                <a:latin typeface="Consolas" panose="020B0609020204030204" pitchFamily="49" charset="0"/>
              </a:rPr>
              <a:t>PnPTermSet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Install-</a:t>
            </a:r>
            <a:r>
              <a:rPr lang="en-US" sz="600" dirty="0" err="1">
                <a:solidFill>
                  <a:schemeClr val="bg1"/>
                </a:solidFill>
                <a:latin typeface="Consolas" panose="020B0609020204030204" pitchFamily="49" charset="0"/>
              </a:rPr>
              <a:t>PnPSolution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Invoke-</a:t>
            </a:r>
            <a:r>
              <a:rPr lang="en-US" sz="600" dirty="0" err="1">
                <a:solidFill>
                  <a:schemeClr val="bg1"/>
                </a:solidFill>
                <a:latin typeface="Consolas" panose="020B0609020204030204" pitchFamily="49" charset="0"/>
              </a:rPr>
              <a:t>PnPWebAction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Load-</a:t>
            </a:r>
            <a:r>
              <a:rPr lang="en-US" sz="600" dirty="0" err="1">
                <a:solidFill>
                  <a:schemeClr val="bg1"/>
                </a:solidFill>
                <a:latin typeface="Consolas" panose="020B0609020204030204" pitchFamily="49" charset="0"/>
              </a:rPr>
              <a:t>PnPProvisioningTemplate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Move-</a:t>
            </a:r>
            <a:r>
              <a:rPr lang="en-US" sz="600" dirty="0" err="1">
                <a:solidFill>
                  <a:schemeClr val="bg1"/>
                </a:solidFill>
                <a:latin typeface="Consolas" panose="020B0609020204030204" pitchFamily="49" charset="0"/>
              </a:rPr>
              <a:t>PnPFile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Move-</a:t>
            </a:r>
            <a:r>
              <a:rPr lang="en-US" sz="600" dirty="0" err="1">
                <a:solidFill>
                  <a:schemeClr val="bg1"/>
                </a:solidFill>
                <a:latin typeface="Consolas" panose="020B0609020204030204" pitchFamily="49" charset="0"/>
              </a:rPr>
              <a:t>PnPFolder</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Move-</a:t>
            </a:r>
            <a:r>
              <a:rPr lang="en-US" sz="600" dirty="0" err="1">
                <a:solidFill>
                  <a:schemeClr val="bg1"/>
                </a:solidFill>
                <a:latin typeface="Consolas" panose="020B0609020204030204" pitchFamily="49" charset="0"/>
              </a:rPr>
              <a:t>PnpRecycleBinItem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PnPExtensbilityHandlerObject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PnPList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PnPPersonalSite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PnPProvisioningTemplate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PnPProvisioningTemplateFromFolder</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PnPTenantSite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PnPTerm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PnPTermGroup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PnPTermSet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PnPUnifiedGroup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PnPUser</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New-</a:t>
            </a:r>
            <a:r>
              <a:rPr lang="en-US" sz="600" dirty="0" err="1">
                <a:solidFill>
                  <a:schemeClr val="bg1"/>
                </a:solidFill>
                <a:latin typeface="Consolas" panose="020B0609020204030204" pitchFamily="49" charset="0"/>
              </a:rPr>
              <a:t>PnPWeb</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PnPContentType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PnPContentTypeFromDocumentSet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PnPContentTypeFromList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PnPCustomAction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PnPEventReceiver</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PnPField</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PnPFieldFromContentType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PnPFile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PnPFileFromProvisioningTemplate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PnPFolder</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PnPIndexedProperty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PnPJavaScriptLink</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PnPList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PnPListItem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PnPNavigationNode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PnPPropertyBagValue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PnPPublishingImageRendition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PnPTaxonomyItem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PnPTenantSite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PnPTermGroup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PnPUnifiedGroup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PnPUserFromGroup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PnPView</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PnPWeb</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PnPWebPart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PnPWikiPage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PnPWorkflowDefinition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Remove-</a:t>
            </a:r>
            <a:r>
              <a:rPr lang="en-US" sz="600" dirty="0" err="1">
                <a:solidFill>
                  <a:schemeClr val="bg1"/>
                </a:solidFill>
                <a:latin typeface="Consolas" panose="020B0609020204030204" pitchFamily="49" charset="0"/>
              </a:rPr>
              <a:t>PnPWorkflowSubscription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Rename-</a:t>
            </a:r>
            <a:r>
              <a:rPr lang="en-US" sz="600" dirty="0" err="1">
                <a:solidFill>
                  <a:schemeClr val="bg1"/>
                </a:solidFill>
                <a:latin typeface="Consolas" panose="020B0609020204030204" pitchFamily="49" charset="0"/>
              </a:rPr>
              <a:t>PnPFile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Rename-</a:t>
            </a:r>
            <a:r>
              <a:rPr lang="en-US" sz="600" dirty="0" err="1">
                <a:solidFill>
                  <a:schemeClr val="bg1"/>
                </a:solidFill>
                <a:latin typeface="Consolas" panose="020B0609020204030204" pitchFamily="49" charset="0"/>
              </a:rPr>
              <a:t>PnPFolder</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Request-</a:t>
            </a:r>
            <a:r>
              <a:rPr lang="en-US" sz="600" dirty="0" err="1">
                <a:solidFill>
                  <a:schemeClr val="bg1"/>
                </a:solidFill>
                <a:latin typeface="Consolas" panose="020B0609020204030204" pitchFamily="49" charset="0"/>
              </a:rPr>
              <a:t>PnPReIndexList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Request-</a:t>
            </a:r>
            <a:r>
              <a:rPr lang="en-US" sz="600" dirty="0" err="1">
                <a:solidFill>
                  <a:schemeClr val="bg1"/>
                </a:solidFill>
                <a:latin typeface="Consolas" panose="020B0609020204030204" pitchFamily="49" charset="0"/>
              </a:rPr>
              <a:t>PnPReIndexWeb</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Restore-</a:t>
            </a:r>
            <a:r>
              <a:rPr lang="en-US" sz="600" dirty="0" err="1">
                <a:solidFill>
                  <a:schemeClr val="bg1"/>
                </a:solidFill>
                <a:latin typeface="Consolas" panose="020B0609020204030204" pitchFamily="49" charset="0"/>
              </a:rPr>
              <a:t>PnpRecycleBinItem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Restore-</a:t>
            </a:r>
            <a:r>
              <a:rPr lang="en-US" sz="600" dirty="0" err="1">
                <a:solidFill>
                  <a:schemeClr val="bg1"/>
                </a:solidFill>
                <a:latin typeface="Consolas" panose="020B0609020204030204" pitchFamily="49" charset="0"/>
              </a:rPr>
              <a:t>PnPTenantRecycleBinItem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Resume-</a:t>
            </a:r>
            <a:r>
              <a:rPr lang="en-US" sz="600" dirty="0" err="1">
                <a:solidFill>
                  <a:schemeClr val="bg1"/>
                </a:solidFill>
                <a:latin typeface="Consolas" panose="020B0609020204030204" pitchFamily="49" charset="0"/>
              </a:rPr>
              <a:t>PnPWorkflowInstance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Save-</a:t>
            </a:r>
            <a:r>
              <a:rPr lang="en-US" sz="600" dirty="0" err="1">
                <a:solidFill>
                  <a:schemeClr val="bg1"/>
                </a:solidFill>
                <a:latin typeface="Consolas" panose="020B0609020204030204" pitchFamily="49" charset="0"/>
              </a:rPr>
              <a:t>PnPProvisioningTemplate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Send-</a:t>
            </a:r>
            <a:r>
              <a:rPr lang="en-US" sz="600" dirty="0" err="1">
                <a:solidFill>
                  <a:schemeClr val="bg1"/>
                </a:solidFill>
                <a:latin typeface="Consolas" panose="020B0609020204030204" pitchFamily="49" charset="0"/>
              </a:rPr>
              <a:t>PnPMail</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PnPAppSideLoading</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PnPAuditing</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PnPAvailablePageLayouts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PnPContext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PnPDefaultColumnValues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PnPDefaultContentTypeToList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PnPDefaultPageLayout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PnPDocumentSetField</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PnPFileCheckedIn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PnPFileCheckedOut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PnPGroupPermissions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PnPHomePage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PnPIndexedProperties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PnPList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PnPListItem</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PnPListPermission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PnPMasterPage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PnPMinimalDownloadStrategy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PnPPropertyBagValue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PnPProvisioningTemplateMetadata</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PnPRequestAccessEmails</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PnPSearchConfiguration</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PnPSiteClosure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PnPSitePolicy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PnPTaxonomyFieldValue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PnPTenantSite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PnPTheme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PnPTraceLog</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PnPUnifiedGroup</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PnPUserProfileProperty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PnPWeb</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PnPWebPartProperty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Set-</a:t>
            </a:r>
            <a:r>
              <a:rPr lang="en-US" sz="600" dirty="0" err="1">
                <a:solidFill>
                  <a:schemeClr val="bg1"/>
                </a:solidFill>
                <a:latin typeface="Consolas" panose="020B0609020204030204" pitchFamily="49" charset="0"/>
              </a:rPr>
              <a:t>PnPWikiPageContent</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Stop-</a:t>
            </a:r>
            <a:r>
              <a:rPr lang="en-US" sz="600" dirty="0" err="1">
                <a:solidFill>
                  <a:schemeClr val="bg1"/>
                </a:solidFill>
                <a:latin typeface="Consolas" panose="020B0609020204030204" pitchFamily="49" charset="0"/>
              </a:rPr>
              <a:t>PnPWorkflowInstance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Submit-</a:t>
            </a:r>
            <a:r>
              <a:rPr lang="en-US" sz="600" dirty="0" err="1">
                <a:solidFill>
                  <a:schemeClr val="bg1"/>
                </a:solidFill>
                <a:latin typeface="Consolas" panose="020B0609020204030204" pitchFamily="49" charset="0"/>
              </a:rPr>
              <a:t>PnPSearchQuery</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Uninstall-</a:t>
            </a:r>
            <a:r>
              <a:rPr lang="en-US" sz="600" dirty="0" err="1">
                <a:solidFill>
                  <a:schemeClr val="bg1"/>
                </a:solidFill>
                <a:latin typeface="Consolas" panose="020B0609020204030204" pitchFamily="49" charset="0"/>
              </a:rPr>
              <a:t>PnPAppInstance</a:t>
            </a:r>
            <a:endParaRPr lang="en-US" sz="600" dirty="0">
              <a:solidFill>
                <a:schemeClr val="bg1"/>
              </a:solidFill>
              <a:latin typeface="Consolas" panose="020B0609020204030204" pitchFamily="49" charset="0"/>
            </a:endParaRPr>
          </a:p>
          <a:p>
            <a:pPr defTabSz="685775"/>
            <a:r>
              <a:rPr lang="en-US" sz="600" dirty="0">
                <a:solidFill>
                  <a:schemeClr val="bg1"/>
                </a:solidFill>
                <a:latin typeface="Consolas" panose="020B0609020204030204" pitchFamily="49" charset="0"/>
              </a:rPr>
              <a:t>Uninstall-</a:t>
            </a:r>
            <a:r>
              <a:rPr lang="en-US" sz="600" dirty="0" err="1">
                <a:solidFill>
                  <a:schemeClr val="bg1"/>
                </a:solidFill>
                <a:latin typeface="Consolas" panose="020B0609020204030204" pitchFamily="49" charset="0"/>
              </a:rPr>
              <a:t>PnPSolution</a:t>
            </a:r>
            <a:endParaRPr lang="en-US" sz="600" dirty="0">
              <a:solidFill>
                <a:schemeClr val="bg1"/>
              </a:solidFill>
              <a:latin typeface="Consolas" panose="020B0609020204030204" pitchFamily="49" charset="0"/>
            </a:endParaRPr>
          </a:p>
        </p:txBody>
      </p:sp>
      <p:pic>
        <p:nvPicPr>
          <p:cNvPr id="5" name="Picture 12" descr="SharePoint Patterns and Practices">
            <a:extLst>
              <a:ext uri="{FF2B5EF4-FFF2-40B4-BE49-F238E27FC236}">
                <a16:creationId xmlns:a16="http://schemas.microsoft.com/office/drawing/2014/main" xmlns="" id="{F1FA7080-3C6F-4FC7-93DD-5C0A71C6A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238" y="393502"/>
            <a:ext cx="2419411" cy="75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41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0 L 0 -0.25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Commandlet</a:t>
            </a:r>
            <a:r>
              <a:rPr lang="en-US" dirty="0"/>
              <a:t> categories</a:t>
            </a:r>
            <a:endParaRPr lang="it-IT" dirty="0"/>
          </a:p>
        </p:txBody>
      </p:sp>
      <p:sp>
        <p:nvSpPr>
          <p:cNvPr id="5" name="Content Placeholder 4"/>
          <p:cNvSpPr>
            <a:spLocks noGrp="1"/>
          </p:cNvSpPr>
          <p:nvPr>
            <p:ph idx="1"/>
          </p:nvPr>
        </p:nvSpPr>
        <p:spPr/>
        <p:txBody>
          <a:bodyPr>
            <a:normAutofit fontScale="32500" lnSpcReduction="20000"/>
          </a:bodyPr>
          <a:lstStyle/>
          <a:p>
            <a:pPr defTabSz="914367"/>
            <a:r>
              <a:rPr lang="en-US" dirty="0">
                <a:latin typeface="Segoe UI"/>
              </a:rPr>
              <a:t>Administration</a:t>
            </a:r>
          </a:p>
          <a:p>
            <a:pPr defTabSz="914367"/>
            <a:r>
              <a:rPr lang="en-US" dirty="0">
                <a:latin typeface="Segoe UI"/>
              </a:rPr>
              <a:t>Add-ins</a:t>
            </a:r>
          </a:p>
          <a:p>
            <a:pPr defTabSz="914367"/>
            <a:r>
              <a:rPr lang="en-US" dirty="0">
                <a:latin typeface="Segoe UI"/>
              </a:rPr>
              <a:t>Branding</a:t>
            </a:r>
          </a:p>
          <a:p>
            <a:pPr defTabSz="914367"/>
            <a:r>
              <a:rPr lang="en-US" dirty="0">
                <a:latin typeface="Segoe UI"/>
              </a:rPr>
              <a:t>Content Types</a:t>
            </a:r>
          </a:p>
          <a:p>
            <a:pPr defTabSz="914367"/>
            <a:r>
              <a:rPr lang="en-US" dirty="0">
                <a:latin typeface="Segoe UI"/>
              </a:rPr>
              <a:t>Document Sets</a:t>
            </a:r>
          </a:p>
          <a:p>
            <a:pPr defTabSz="914367"/>
            <a:r>
              <a:rPr lang="en-US" dirty="0">
                <a:latin typeface="Segoe UI"/>
              </a:rPr>
              <a:t>Event Receivers</a:t>
            </a:r>
          </a:p>
          <a:p>
            <a:pPr defTabSz="914367"/>
            <a:r>
              <a:rPr lang="en-US" dirty="0">
                <a:latin typeface="Segoe UI"/>
              </a:rPr>
              <a:t>Features</a:t>
            </a:r>
          </a:p>
          <a:p>
            <a:pPr defTabSz="914367"/>
            <a:r>
              <a:rPr lang="en-US" dirty="0">
                <a:latin typeface="Segoe UI"/>
              </a:rPr>
              <a:t>Fields</a:t>
            </a:r>
          </a:p>
          <a:p>
            <a:pPr defTabSz="914367"/>
            <a:r>
              <a:rPr lang="en-US" dirty="0">
                <a:latin typeface="Segoe UI"/>
              </a:rPr>
              <a:t>Files</a:t>
            </a:r>
          </a:p>
          <a:p>
            <a:pPr defTabSz="914367"/>
            <a:r>
              <a:rPr lang="en-US" dirty="0">
                <a:latin typeface="Segoe UI"/>
              </a:rPr>
              <a:t>Information Managements</a:t>
            </a:r>
          </a:p>
          <a:p>
            <a:pPr defTabSz="914367"/>
            <a:r>
              <a:rPr lang="en-US" dirty="0">
                <a:latin typeface="Segoe UI"/>
              </a:rPr>
              <a:t>Lists</a:t>
            </a:r>
          </a:p>
          <a:p>
            <a:pPr defTabSz="914367"/>
            <a:r>
              <a:rPr lang="en-US" dirty="0">
                <a:latin typeface="Segoe UI"/>
              </a:rPr>
              <a:t>Principals (users / groups)</a:t>
            </a:r>
          </a:p>
          <a:p>
            <a:pPr defTabSz="914367"/>
            <a:r>
              <a:rPr lang="en-US" dirty="0">
                <a:latin typeface="Segoe UI"/>
              </a:rPr>
              <a:t>Provisioning</a:t>
            </a:r>
          </a:p>
          <a:p>
            <a:pPr defTabSz="914367"/>
            <a:r>
              <a:rPr lang="en-US" dirty="0">
                <a:latin typeface="Segoe UI"/>
              </a:rPr>
              <a:t>Publishing</a:t>
            </a:r>
          </a:p>
          <a:p>
            <a:pPr defTabSz="914367"/>
            <a:r>
              <a:rPr lang="en-US" dirty="0">
                <a:latin typeface="Segoe UI"/>
              </a:rPr>
              <a:t>Recycle bin</a:t>
            </a:r>
          </a:p>
          <a:p>
            <a:pPr defTabSz="914367"/>
            <a:r>
              <a:rPr lang="en-US" dirty="0">
                <a:latin typeface="Segoe UI"/>
              </a:rPr>
              <a:t>Search</a:t>
            </a:r>
          </a:p>
          <a:p>
            <a:pPr defTabSz="914367"/>
            <a:r>
              <a:rPr lang="en-US" dirty="0">
                <a:latin typeface="Segoe UI"/>
              </a:rPr>
              <a:t>Taxonomy</a:t>
            </a:r>
          </a:p>
          <a:p>
            <a:pPr defTabSz="914367"/>
            <a:r>
              <a:rPr lang="en-US" dirty="0">
                <a:latin typeface="Segoe UI"/>
              </a:rPr>
              <a:t>User Profiles</a:t>
            </a:r>
          </a:p>
          <a:p>
            <a:pPr defTabSz="914367"/>
            <a:r>
              <a:rPr lang="en-US" dirty="0">
                <a:latin typeface="Segoe UI"/>
              </a:rPr>
              <a:t>Web Parts</a:t>
            </a:r>
          </a:p>
          <a:p>
            <a:pPr defTabSz="914367"/>
            <a:r>
              <a:rPr lang="en-US" dirty="0">
                <a:latin typeface="Segoe UI"/>
              </a:rPr>
              <a:t>Workflows</a:t>
            </a:r>
            <a:endParaRPr lang="it-IT" dirty="0"/>
          </a:p>
        </p:txBody>
      </p:sp>
      <p:pic>
        <p:nvPicPr>
          <p:cNvPr id="6" name="Picture 12" descr="SharePoint Patterns and Practices">
            <a:extLst>
              <a:ext uri="{FF2B5EF4-FFF2-40B4-BE49-F238E27FC236}">
                <a16:creationId xmlns:a16="http://schemas.microsoft.com/office/drawing/2014/main" xmlns="" id="{BE502B3F-5E73-4055-B585-CC266A49A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1367" y="1565275"/>
            <a:ext cx="3225881" cy="100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6221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1231765D-3CB3-4D5B-A05A-1D9C6C3995B6}"/>
              </a:ext>
            </a:extLst>
          </p:cNvPr>
          <p:cNvPicPr>
            <a:picLocks noGrp="1" noChangeAspect="1"/>
          </p:cNvPicPr>
          <p:nvPr>
            <p:ph idx="4294967295"/>
          </p:nvPr>
        </p:nvPicPr>
        <p:blipFill rotWithShape="1">
          <a:blip r:embed="rId2">
            <a:alphaModFix amt="50000"/>
            <a:extLst>
              <a:ext uri="{28A0092B-C50C-407E-A947-70E740481C1C}">
                <a14:useLocalDpi xmlns:a14="http://schemas.microsoft.com/office/drawing/2010/main" val="0"/>
              </a:ext>
            </a:extLst>
          </a:blip>
          <a:srcRect t="15207" b="524"/>
          <a:stretch/>
        </p:blipFill>
        <p:spPr>
          <a:xfrm>
            <a:off x="15" y="1"/>
            <a:ext cx="9143985" cy="5143499"/>
          </a:xfrm>
          <a:prstGeom prst="rect">
            <a:avLst/>
          </a:prstGeom>
        </p:spPr>
      </p:pic>
      <p:sp>
        <p:nvSpPr>
          <p:cNvPr id="2" name="Title 1">
            <a:extLst>
              <a:ext uri="{FF2B5EF4-FFF2-40B4-BE49-F238E27FC236}">
                <a16:creationId xmlns:a16="http://schemas.microsoft.com/office/drawing/2014/main" xmlns="" id="{8B05B961-5E67-4588-AA96-969C00982475}"/>
              </a:ext>
            </a:extLst>
          </p:cNvPr>
          <p:cNvSpPr>
            <a:spLocks noGrp="1"/>
          </p:cNvSpPr>
          <p:nvPr>
            <p:ph type="title"/>
          </p:nvPr>
        </p:nvSpPr>
        <p:spPr>
          <a:xfrm>
            <a:off x="1143000" y="841771"/>
            <a:ext cx="6858000" cy="2175389"/>
          </a:xfrm>
        </p:spPr>
        <p:txBody>
          <a:bodyPr vert="horz" lIns="68580" tIns="34290" rIns="68580" bIns="34290" rtlCol="0" anchor="b">
            <a:normAutofit/>
          </a:bodyPr>
          <a:lstStyle/>
          <a:p>
            <a:pPr algn="ctr"/>
            <a:r>
              <a:rPr lang="en-US" dirty="0">
                <a:solidFill>
                  <a:srgbClr val="FFFFFF"/>
                </a:solidFill>
              </a:rPr>
              <a:t>Alternative to PowerShell</a:t>
            </a:r>
          </a:p>
        </p:txBody>
      </p:sp>
      <p:sp>
        <p:nvSpPr>
          <p:cNvPr id="7" name="Text Placeholder 6">
            <a:extLst>
              <a:ext uri="{FF2B5EF4-FFF2-40B4-BE49-F238E27FC236}">
                <a16:creationId xmlns:a16="http://schemas.microsoft.com/office/drawing/2014/main" xmlns="" id="{5980C12E-1514-4F7D-97B0-54DE194D8739}"/>
              </a:ext>
            </a:extLst>
          </p:cNvPr>
          <p:cNvSpPr>
            <a:spLocks noGrp="1"/>
          </p:cNvSpPr>
          <p:nvPr>
            <p:ph type="body" idx="1"/>
          </p:nvPr>
        </p:nvSpPr>
        <p:spPr>
          <a:xfrm>
            <a:off x="1143000" y="3119554"/>
            <a:ext cx="6858000" cy="823796"/>
          </a:xfrm>
        </p:spPr>
        <p:txBody>
          <a:bodyPr vert="horz" lIns="68580" tIns="34290" rIns="68580" bIns="34290" rtlCol="0" anchor="t">
            <a:normAutofit/>
          </a:bodyPr>
          <a:lstStyle/>
          <a:p>
            <a:pPr algn="ctr"/>
            <a:endParaRPr lang="en-US" dirty="0">
              <a:solidFill>
                <a:srgbClr val="FFFFFF"/>
              </a:solidFill>
            </a:endParaRPr>
          </a:p>
        </p:txBody>
      </p:sp>
    </p:spTree>
    <p:extLst>
      <p:ext uri="{BB962C8B-B14F-4D97-AF65-F5344CB8AC3E}">
        <p14:creationId xmlns:p14="http://schemas.microsoft.com/office/powerpoint/2010/main" val="187481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D5AA1-E68A-4AA6-ACF0-7B3A18A89227}"/>
              </a:ext>
            </a:extLst>
          </p:cNvPr>
          <p:cNvSpPr>
            <a:spLocks noGrp="1"/>
          </p:cNvSpPr>
          <p:nvPr>
            <p:ph type="title"/>
          </p:nvPr>
        </p:nvSpPr>
        <p:spPr/>
        <p:txBody>
          <a:bodyPr/>
          <a:lstStyle/>
          <a:p>
            <a:r>
              <a:rPr lang="en-US" dirty="0"/>
              <a:t>What, no PowerShell?</a:t>
            </a:r>
          </a:p>
        </p:txBody>
      </p:sp>
      <p:sp>
        <p:nvSpPr>
          <p:cNvPr id="3" name="Content Placeholder 2">
            <a:extLst>
              <a:ext uri="{FF2B5EF4-FFF2-40B4-BE49-F238E27FC236}">
                <a16:creationId xmlns:a16="http://schemas.microsoft.com/office/drawing/2014/main" xmlns="" id="{997DC7A0-8950-4253-AA39-555F513A060D}"/>
              </a:ext>
            </a:extLst>
          </p:cNvPr>
          <p:cNvSpPr>
            <a:spLocks noGrp="1"/>
          </p:cNvSpPr>
          <p:nvPr>
            <p:ph idx="1"/>
          </p:nvPr>
        </p:nvSpPr>
        <p:spPr/>
        <p:txBody>
          <a:bodyPr anchor="ctr"/>
          <a:lstStyle/>
          <a:p>
            <a:pPr marL="0" indent="0" algn="ctr">
              <a:buNone/>
            </a:pPr>
            <a:r>
              <a:rPr lang="en-US" dirty="0"/>
              <a:t>Introducing the Office 365 CLI</a:t>
            </a:r>
          </a:p>
          <a:p>
            <a:pPr marL="0" indent="0" algn="ctr">
              <a:buNone/>
            </a:pPr>
            <a:r>
              <a:rPr lang="en-US" dirty="0">
                <a:hlinkClick r:id="rId2"/>
              </a:rPr>
              <a:t>https://github.com/pnp/office365-cli</a:t>
            </a:r>
            <a:r>
              <a:rPr lang="en-US" dirty="0"/>
              <a:t> </a:t>
            </a:r>
          </a:p>
          <a:p>
            <a:pPr marL="0" indent="0" algn="ctr">
              <a:buNone/>
            </a:pPr>
            <a:endParaRPr lang="en-US" dirty="0"/>
          </a:p>
          <a:p>
            <a:pPr marL="0" indent="0" algn="ctr">
              <a:buNone/>
            </a:pPr>
            <a:endParaRPr lang="en-US" dirty="0"/>
          </a:p>
        </p:txBody>
      </p:sp>
      <p:pic>
        <p:nvPicPr>
          <p:cNvPr id="7" name="Picture 6" descr="A close up of a logo&#10;&#10;Description generated with very high confidence">
            <a:extLst>
              <a:ext uri="{FF2B5EF4-FFF2-40B4-BE49-F238E27FC236}">
                <a16:creationId xmlns:a16="http://schemas.microsoft.com/office/drawing/2014/main" xmlns="" id="{CCFB7698-1EE2-4346-B819-E5F94A83C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162" y="3595262"/>
            <a:ext cx="1785714" cy="557143"/>
          </a:xfrm>
          <a:prstGeom prst="rect">
            <a:avLst/>
          </a:prstGeom>
        </p:spPr>
      </p:pic>
    </p:spTree>
    <p:extLst>
      <p:ext uri="{BB962C8B-B14F-4D97-AF65-F5344CB8AC3E}">
        <p14:creationId xmlns:p14="http://schemas.microsoft.com/office/powerpoint/2010/main" val="9575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xmlns="" id="{CB94D214-B7B2-4588-867E-622910B12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608" y="0"/>
            <a:ext cx="7104784" cy="5143500"/>
          </a:xfrm>
          <a:prstGeom prst="rect">
            <a:avLst/>
          </a:prstGeom>
        </p:spPr>
      </p:pic>
    </p:spTree>
    <p:extLst>
      <p:ext uri="{BB962C8B-B14F-4D97-AF65-F5344CB8AC3E}">
        <p14:creationId xmlns:p14="http://schemas.microsoft.com/office/powerpoint/2010/main" val="219673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xmlns="" id="{DDC3C40A-4419-41F6-B3C7-0F387B1FA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17595"/>
          </a:xfrm>
          <a:prstGeom prst="rect">
            <a:avLst/>
          </a:prstGeom>
        </p:spPr>
      </p:pic>
    </p:spTree>
    <p:extLst>
      <p:ext uri="{BB962C8B-B14F-4D97-AF65-F5344CB8AC3E}">
        <p14:creationId xmlns:p14="http://schemas.microsoft.com/office/powerpoint/2010/main" val="26984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tanding next to a body of water&#10;&#10;Description generated with high confidence">
            <a:extLst>
              <a:ext uri="{FF2B5EF4-FFF2-40B4-BE49-F238E27FC236}">
                <a16:creationId xmlns:a16="http://schemas.microsoft.com/office/drawing/2014/main" xmlns="" id="{127E51E0-F0A7-4665-8820-D83A337FA1E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5742"/>
          <a:stretch/>
        </p:blipFill>
        <p:spPr>
          <a:xfrm>
            <a:off x="15" y="7"/>
            <a:ext cx="9143985" cy="5143493"/>
          </a:xfrm>
          <a:prstGeom prst="rect">
            <a:avLst/>
          </a:prstGeom>
        </p:spPr>
      </p:pic>
      <p:sp>
        <p:nvSpPr>
          <p:cNvPr id="2" name="Title 1">
            <a:extLst>
              <a:ext uri="{FF2B5EF4-FFF2-40B4-BE49-F238E27FC236}">
                <a16:creationId xmlns:a16="http://schemas.microsoft.com/office/drawing/2014/main" xmlns="" id="{8B05B961-5E67-4588-AA96-969C00982475}"/>
              </a:ext>
            </a:extLst>
          </p:cNvPr>
          <p:cNvSpPr>
            <a:spLocks noGrp="1"/>
          </p:cNvSpPr>
          <p:nvPr>
            <p:ph type="title"/>
          </p:nvPr>
        </p:nvSpPr>
        <p:spPr>
          <a:xfrm>
            <a:off x="1143000" y="841771"/>
            <a:ext cx="6858000" cy="2175389"/>
          </a:xfrm>
        </p:spPr>
        <p:txBody>
          <a:bodyPr vert="horz" lIns="68580" tIns="34290" rIns="68580" bIns="34290" rtlCol="0" anchor="b">
            <a:normAutofit/>
          </a:bodyPr>
          <a:lstStyle/>
          <a:p>
            <a:pPr algn="ctr"/>
            <a:r>
              <a:rPr lang="en-US" dirty="0">
                <a:solidFill>
                  <a:srgbClr val="FFFFFF"/>
                </a:solidFill>
              </a:rPr>
              <a:t>Using PowerShell</a:t>
            </a:r>
          </a:p>
        </p:txBody>
      </p:sp>
      <p:sp>
        <p:nvSpPr>
          <p:cNvPr id="7" name="Text Placeholder 6">
            <a:extLst>
              <a:ext uri="{FF2B5EF4-FFF2-40B4-BE49-F238E27FC236}">
                <a16:creationId xmlns:a16="http://schemas.microsoft.com/office/drawing/2014/main" xmlns="" id="{5980C12E-1514-4F7D-97B0-54DE194D8739}"/>
              </a:ext>
            </a:extLst>
          </p:cNvPr>
          <p:cNvSpPr>
            <a:spLocks noGrp="1"/>
          </p:cNvSpPr>
          <p:nvPr>
            <p:ph type="body" idx="1"/>
          </p:nvPr>
        </p:nvSpPr>
        <p:spPr>
          <a:xfrm>
            <a:off x="1143000" y="3119554"/>
            <a:ext cx="6858000" cy="823796"/>
          </a:xfrm>
        </p:spPr>
        <p:txBody>
          <a:bodyPr vert="horz" lIns="68580" tIns="34290" rIns="68580" bIns="34290" rtlCol="0" anchor="t">
            <a:normAutofit/>
          </a:bodyPr>
          <a:lstStyle/>
          <a:p>
            <a:pPr algn="ctr"/>
            <a:endParaRPr lang="en-US" dirty="0">
              <a:solidFill>
                <a:srgbClr val="FFFFFF"/>
              </a:solidFill>
            </a:endParaRPr>
          </a:p>
        </p:txBody>
      </p:sp>
    </p:spTree>
    <p:extLst>
      <p:ext uri="{BB962C8B-B14F-4D97-AF65-F5344CB8AC3E}">
        <p14:creationId xmlns:p14="http://schemas.microsoft.com/office/powerpoint/2010/main" val="327747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xmlns="" id="{D8DEE81F-AD36-4F1C-AD94-DBA0FED795A9}"/>
              </a:ext>
            </a:extLst>
          </p:cNvPr>
          <p:cNvGraphicFramePr/>
          <p:nvPr>
            <p:extLst/>
          </p:nvPr>
        </p:nvGraphicFramePr>
        <p:xfrm>
          <a:off x="606082" y="991828"/>
          <a:ext cx="8147292" cy="3658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xmlns="" id="{A7941129-43C6-4171-99E7-57F9A39A4CAB}"/>
              </a:ext>
            </a:extLst>
          </p:cNvPr>
          <p:cNvCxnSpPr/>
          <p:nvPr/>
        </p:nvCxnSpPr>
        <p:spPr>
          <a:xfrm flipV="1">
            <a:off x="0" y="4453388"/>
            <a:ext cx="9144000" cy="201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146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xmlns="" id="{AB7863D0-3E63-4514-993B-FDB1EF60B9B0}"/>
              </a:ext>
            </a:extLst>
          </p:cNvPr>
          <p:cNvGraphicFramePr/>
          <p:nvPr>
            <p:extLst/>
          </p:nvPr>
        </p:nvGraphicFramePr>
        <p:xfrm>
          <a:off x="606082" y="991828"/>
          <a:ext cx="8147292" cy="3658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xmlns="" id="{095F21FD-8D28-49C1-9DD9-22D776073C36}"/>
              </a:ext>
            </a:extLst>
          </p:cNvPr>
          <p:cNvCxnSpPr/>
          <p:nvPr/>
        </p:nvCxnSpPr>
        <p:spPr>
          <a:xfrm flipV="1">
            <a:off x="0" y="4453388"/>
            <a:ext cx="9144000" cy="201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248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PowerShell you say?</a:t>
            </a:r>
            <a:endParaRPr lang="it-IT" dirty="0"/>
          </a:p>
        </p:txBody>
      </p:sp>
      <p:sp>
        <p:nvSpPr>
          <p:cNvPr id="5" name="Content Placeholder 4"/>
          <p:cNvSpPr>
            <a:spLocks noGrp="1"/>
          </p:cNvSpPr>
          <p:nvPr>
            <p:ph idx="1"/>
          </p:nvPr>
        </p:nvSpPr>
        <p:spPr/>
        <p:txBody>
          <a:bodyPr/>
          <a:lstStyle/>
          <a:p>
            <a:r>
              <a:rPr lang="en-US" dirty="0"/>
              <a:t>Some tasks are only available in PowerShell</a:t>
            </a:r>
          </a:p>
          <a:p>
            <a:r>
              <a:rPr lang="en-US" dirty="0"/>
              <a:t>Anything you need to do more than once</a:t>
            </a:r>
          </a:p>
          <a:p>
            <a:r>
              <a:rPr lang="en-US" dirty="0"/>
              <a:t>Automating tasks should be one of your life goals</a:t>
            </a:r>
          </a:p>
          <a:p>
            <a:endParaRPr lang="it-IT" dirty="0"/>
          </a:p>
        </p:txBody>
      </p:sp>
    </p:spTree>
    <p:extLst>
      <p:ext uri="{BB962C8B-B14F-4D97-AF65-F5344CB8AC3E}">
        <p14:creationId xmlns:p14="http://schemas.microsoft.com/office/powerpoint/2010/main" val="351297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Sharing is Caring</a:t>
            </a:r>
            <a:endParaRPr lang="it-IT" dirty="0"/>
          </a:p>
        </p:txBody>
      </p:sp>
      <p:sp>
        <p:nvSpPr>
          <p:cNvPr id="5" name="Content Placeholder 4"/>
          <p:cNvSpPr>
            <a:spLocks noGrp="1"/>
          </p:cNvSpPr>
          <p:nvPr>
            <p:ph idx="1"/>
          </p:nvPr>
        </p:nvSpPr>
        <p:spPr/>
        <p:txBody>
          <a:bodyPr/>
          <a:lstStyle/>
          <a:p>
            <a:pPr marL="0" indent="0">
              <a:buNone/>
            </a:pPr>
            <a:r>
              <a:rPr lang="en-US" dirty="0"/>
              <a:t>PowerShell is open source now</a:t>
            </a:r>
          </a:p>
          <a:p>
            <a:pPr marL="0" indent="0">
              <a:buNone/>
            </a:pPr>
            <a:r>
              <a:rPr lang="en-US" dirty="0">
                <a:hlinkClick r:id="rId2"/>
              </a:rPr>
              <a:t>https://github.com/PowerShell</a:t>
            </a:r>
            <a:endParaRPr lang="en-US" dirty="0"/>
          </a:p>
          <a:p>
            <a:endParaRPr lang="it-IT" dirty="0"/>
          </a:p>
        </p:txBody>
      </p:sp>
      <p:pic>
        <p:nvPicPr>
          <p:cNvPr id="6" name="Picture 5">
            <a:extLst>
              <a:ext uri="{FF2B5EF4-FFF2-40B4-BE49-F238E27FC236}">
                <a16:creationId xmlns:a16="http://schemas.microsoft.com/office/drawing/2014/main" xmlns="" id="{A60814F2-0749-4C6D-B3D5-595404F16658}"/>
              </a:ext>
            </a:extLst>
          </p:cNvPr>
          <p:cNvPicPr>
            <a:picLocks noChangeAspect="1"/>
          </p:cNvPicPr>
          <p:nvPr/>
        </p:nvPicPr>
        <p:blipFill>
          <a:blip r:embed="rId3"/>
          <a:stretch>
            <a:fillRect/>
          </a:stretch>
        </p:blipFill>
        <p:spPr>
          <a:xfrm>
            <a:off x="518846" y="2518737"/>
            <a:ext cx="4919589" cy="2479578"/>
          </a:xfrm>
          <a:prstGeom prst="rect">
            <a:avLst/>
          </a:prstGeom>
        </p:spPr>
      </p:pic>
      <p:sp>
        <p:nvSpPr>
          <p:cNvPr id="7" name="TextBox 6">
            <a:extLst>
              <a:ext uri="{FF2B5EF4-FFF2-40B4-BE49-F238E27FC236}">
                <a16:creationId xmlns:a16="http://schemas.microsoft.com/office/drawing/2014/main" xmlns="" id="{14D498E4-EEF1-4722-90C0-A09E1A346C4A}"/>
              </a:ext>
            </a:extLst>
          </p:cNvPr>
          <p:cNvSpPr txBox="1"/>
          <p:nvPr/>
        </p:nvSpPr>
        <p:spPr>
          <a:xfrm>
            <a:off x="3529173" y="2603946"/>
            <a:ext cx="1831997" cy="307777"/>
          </a:xfrm>
          <a:prstGeom prst="rect">
            <a:avLst/>
          </a:prstGeom>
          <a:noFill/>
        </p:spPr>
        <p:txBody>
          <a:bodyPr wrap="square" rtlCol="0">
            <a:spAutoFit/>
          </a:bodyPr>
          <a:lstStyle/>
          <a:p>
            <a:r>
              <a:rPr lang="en-US" sz="1400" dirty="0">
                <a:solidFill>
                  <a:schemeClr val="bg1">
                    <a:lumMod val="50000"/>
                  </a:schemeClr>
                </a:solidFill>
              </a:rPr>
              <a:t>May 2018 - June 2018</a:t>
            </a:r>
          </a:p>
        </p:txBody>
      </p:sp>
    </p:spTree>
    <p:extLst>
      <p:ext uri="{BB962C8B-B14F-4D97-AF65-F5344CB8AC3E}">
        <p14:creationId xmlns:p14="http://schemas.microsoft.com/office/powerpoint/2010/main" val="21064207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6D86757-2908-405B-BF04-CFE81E473040}"/>
              </a:ext>
            </a:extLst>
          </p:cNvPr>
          <p:cNvSpPr>
            <a:spLocks noGrp="1"/>
          </p:cNvSpPr>
          <p:nvPr>
            <p:ph type="title"/>
          </p:nvPr>
        </p:nvSpPr>
        <p:spPr>
          <a:xfrm>
            <a:off x="3176" y="0"/>
            <a:ext cx="10515600" cy="1325563"/>
          </a:xfrm>
        </p:spPr>
        <p:txBody>
          <a:bodyPr/>
          <a:lstStyle/>
          <a:p>
            <a:r>
              <a:rPr lang="en-US" dirty="0"/>
              <a:t>There’s two versions of PowerShell</a:t>
            </a:r>
          </a:p>
        </p:txBody>
      </p:sp>
      <p:sp>
        <p:nvSpPr>
          <p:cNvPr id="13" name="Text Placeholder 9">
            <a:extLst>
              <a:ext uri="{FF2B5EF4-FFF2-40B4-BE49-F238E27FC236}">
                <a16:creationId xmlns:a16="http://schemas.microsoft.com/office/drawing/2014/main" xmlns="" id="{3FC8D68A-685F-43F9-8C32-5B51511D1870}"/>
              </a:ext>
            </a:extLst>
          </p:cNvPr>
          <p:cNvSpPr txBox="1">
            <a:spLocks/>
          </p:cNvSpPr>
          <p:nvPr/>
        </p:nvSpPr>
        <p:spPr>
          <a:xfrm>
            <a:off x="74612" y="983219"/>
            <a:ext cx="5157787" cy="823912"/>
          </a:xfrm>
          <a:prstGeom prst="rect">
            <a:avLst/>
          </a:prstGeom>
        </p:spPr>
        <p:txBody>
          <a:bodyPr vert="horz" lIns="91440" tIns="45720" rIns="91440" bIns="45720" rtlCol="0">
            <a:normAutofit/>
          </a:bodyPr>
          <a:lstStyle>
            <a:lvl1pPr marL="342892" indent="-342892" algn="l" defTabSz="457189" rtl="0" eaLnBrk="1" latinLnBrk="0" hangingPunct="1">
              <a:lnSpc>
                <a:spcPct val="110000"/>
              </a:lnSpc>
              <a:spcBef>
                <a:spcPct val="20000"/>
              </a:spcBef>
              <a:buFont typeface="Arial"/>
              <a:buChar char="•"/>
              <a:defRPr sz="3200" kern="1200">
                <a:solidFill>
                  <a:schemeClr val="bg1"/>
                </a:solidFill>
                <a:latin typeface="+mn-lt"/>
                <a:ea typeface="+mn-ea"/>
                <a:cs typeface="+mn-cs"/>
              </a:defRPr>
            </a:lvl1pPr>
            <a:lvl2pPr marL="742931" indent="-285743" algn="l" defTabSz="457189" rtl="0" eaLnBrk="1" latinLnBrk="0" hangingPunct="1">
              <a:lnSpc>
                <a:spcPct val="110000"/>
              </a:lnSpc>
              <a:spcBef>
                <a:spcPct val="20000"/>
              </a:spcBef>
              <a:buFont typeface="Arial"/>
              <a:buChar char="•"/>
              <a:defRPr sz="2800" kern="1200">
                <a:solidFill>
                  <a:schemeClr val="bg1"/>
                </a:solidFill>
                <a:latin typeface="+mn-lt"/>
                <a:ea typeface="+mn-ea"/>
                <a:cs typeface="+mn-cs"/>
              </a:defRPr>
            </a:lvl2pPr>
            <a:lvl3pPr marL="1142972" indent="-228594" algn="l" defTabSz="457189" rtl="0" eaLnBrk="1" latinLnBrk="0" hangingPunct="1">
              <a:lnSpc>
                <a:spcPct val="110000"/>
              </a:lnSpc>
              <a:spcBef>
                <a:spcPct val="20000"/>
              </a:spcBef>
              <a:buFont typeface="Arial"/>
              <a:buChar char="•"/>
              <a:defRPr sz="2400" kern="1200">
                <a:solidFill>
                  <a:schemeClr val="bg1"/>
                </a:solidFill>
                <a:latin typeface="+mn-lt"/>
                <a:ea typeface="+mn-ea"/>
                <a:cs typeface="+mn-cs"/>
              </a:defRPr>
            </a:lvl3pPr>
            <a:lvl4pPr marL="1600160" indent="-228594" algn="l" defTabSz="457189" rtl="0" eaLnBrk="1" latinLnBrk="0" hangingPunct="1">
              <a:lnSpc>
                <a:spcPct val="110000"/>
              </a:lnSpc>
              <a:spcBef>
                <a:spcPct val="20000"/>
              </a:spcBef>
              <a:buFont typeface="Arial"/>
              <a:buChar char="•"/>
              <a:defRPr sz="2000" kern="1200">
                <a:solidFill>
                  <a:schemeClr val="bg1"/>
                </a:solidFill>
                <a:latin typeface="+mn-lt"/>
                <a:ea typeface="+mn-ea"/>
                <a:cs typeface="+mn-cs"/>
              </a:defRPr>
            </a:lvl4pPr>
            <a:lvl5pPr marL="2057348" indent="-228594" algn="l" defTabSz="457189" rtl="0" eaLnBrk="1" latinLnBrk="0" hangingPunct="1">
              <a:lnSpc>
                <a:spcPct val="110000"/>
              </a:lnSpc>
              <a:spcBef>
                <a:spcPct val="20000"/>
              </a:spcBef>
              <a:buFont typeface="Arial"/>
              <a:buChar char="•"/>
              <a:defRPr sz="2000" kern="1200">
                <a:solidFill>
                  <a:schemeClr val="bg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a:t>PowerShell</a:t>
            </a:r>
          </a:p>
        </p:txBody>
      </p:sp>
      <p:sp>
        <p:nvSpPr>
          <p:cNvPr id="14" name="Content Placeholder 3">
            <a:extLst>
              <a:ext uri="{FF2B5EF4-FFF2-40B4-BE49-F238E27FC236}">
                <a16:creationId xmlns:a16="http://schemas.microsoft.com/office/drawing/2014/main" xmlns="" id="{E1F03103-D6D0-48A9-8C86-F833C6D011CF}"/>
              </a:ext>
            </a:extLst>
          </p:cNvPr>
          <p:cNvSpPr txBox="1">
            <a:spLocks/>
          </p:cNvSpPr>
          <p:nvPr/>
        </p:nvSpPr>
        <p:spPr>
          <a:xfrm>
            <a:off x="0" y="1630974"/>
            <a:ext cx="5157787" cy="3684588"/>
          </a:xfrm>
          <a:prstGeom prst="rect">
            <a:avLst/>
          </a:prstGeom>
        </p:spPr>
        <p:txBody>
          <a:bodyPr/>
          <a:lstStyle>
            <a:lvl1pPr marL="342892" indent="-342892" algn="l" defTabSz="457189" rtl="0" eaLnBrk="1" latinLnBrk="0" hangingPunct="1">
              <a:lnSpc>
                <a:spcPct val="110000"/>
              </a:lnSpc>
              <a:spcBef>
                <a:spcPct val="20000"/>
              </a:spcBef>
              <a:buFont typeface="Arial"/>
              <a:buChar char="•"/>
              <a:defRPr sz="3200" kern="1200">
                <a:solidFill>
                  <a:schemeClr val="bg1"/>
                </a:solidFill>
                <a:latin typeface="+mn-lt"/>
                <a:ea typeface="+mn-ea"/>
                <a:cs typeface="+mn-cs"/>
              </a:defRPr>
            </a:lvl1pPr>
            <a:lvl2pPr marL="742931" indent="-285743" algn="l" defTabSz="457189" rtl="0" eaLnBrk="1" latinLnBrk="0" hangingPunct="1">
              <a:lnSpc>
                <a:spcPct val="110000"/>
              </a:lnSpc>
              <a:spcBef>
                <a:spcPct val="20000"/>
              </a:spcBef>
              <a:buFont typeface="Arial"/>
              <a:buChar char="•"/>
              <a:defRPr sz="2800" kern="1200">
                <a:solidFill>
                  <a:schemeClr val="bg1"/>
                </a:solidFill>
                <a:latin typeface="+mn-lt"/>
                <a:ea typeface="+mn-ea"/>
                <a:cs typeface="+mn-cs"/>
              </a:defRPr>
            </a:lvl2pPr>
            <a:lvl3pPr marL="1142972" indent="-228594" algn="l" defTabSz="457189" rtl="0" eaLnBrk="1" latinLnBrk="0" hangingPunct="1">
              <a:lnSpc>
                <a:spcPct val="110000"/>
              </a:lnSpc>
              <a:spcBef>
                <a:spcPct val="20000"/>
              </a:spcBef>
              <a:buFont typeface="Arial"/>
              <a:buChar char="•"/>
              <a:defRPr sz="2400" kern="1200">
                <a:solidFill>
                  <a:schemeClr val="bg1"/>
                </a:solidFill>
                <a:latin typeface="+mn-lt"/>
                <a:ea typeface="+mn-ea"/>
                <a:cs typeface="+mn-cs"/>
              </a:defRPr>
            </a:lvl3pPr>
            <a:lvl4pPr marL="1600160" indent="-228594" algn="l" defTabSz="457189" rtl="0" eaLnBrk="1" latinLnBrk="0" hangingPunct="1">
              <a:lnSpc>
                <a:spcPct val="110000"/>
              </a:lnSpc>
              <a:spcBef>
                <a:spcPct val="20000"/>
              </a:spcBef>
              <a:buFont typeface="Arial"/>
              <a:buChar char="•"/>
              <a:defRPr sz="2000" kern="1200">
                <a:solidFill>
                  <a:schemeClr val="bg1"/>
                </a:solidFill>
                <a:latin typeface="+mn-lt"/>
                <a:ea typeface="+mn-ea"/>
                <a:cs typeface="+mn-cs"/>
              </a:defRPr>
            </a:lvl4pPr>
            <a:lvl5pPr marL="2057348" indent="-228594" algn="l" defTabSz="457189" rtl="0" eaLnBrk="1" latinLnBrk="0" hangingPunct="1">
              <a:lnSpc>
                <a:spcPct val="110000"/>
              </a:lnSpc>
              <a:spcBef>
                <a:spcPct val="20000"/>
              </a:spcBef>
              <a:buFont typeface="Arial"/>
              <a:buChar char="•"/>
              <a:defRPr sz="2000" kern="1200">
                <a:solidFill>
                  <a:schemeClr val="bg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old and trusted</a:t>
            </a:r>
          </a:p>
          <a:p>
            <a:r>
              <a:rPr lang="en-US" sz="2400" dirty="0"/>
              <a:t>.NET Framework</a:t>
            </a:r>
          </a:p>
          <a:p>
            <a:r>
              <a:rPr lang="en-US" sz="2400" dirty="0"/>
              <a:t>Windows only</a:t>
            </a:r>
          </a:p>
          <a:p>
            <a:r>
              <a:rPr lang="en-US" sz="2400" dirty="0"/>
              <a:t>powershell.exe</a:t>
            </a:r>
          </a:p>
          <a:p>
            <a:r>
              <a:rPr lang="en-US" sz="2400" dirty="0"/>
              <a:t>versions 1.0 &gt; 5.1</a:t>
            </a:r>
          </a:p>
          <a:p>
            <a:r>
              <a:rPr lang="en-US" sz="2400" dirty="0"/>
              <a:t>continues to be supported</a:t>
            </a:r>
          </a:p>
          <a:p>
            <a:endParaRPr lang="en-US" sz="2800" dirty="0"/>
          </a:p>
        </p:txBody>
      </p:sp>
      <p:sp>
        <p:nvSpPr>
          <p:cNvPr id="15" name="Text Placeholder 10">
            <a:extLst>
              <a:ext uri="{FF2B5EF4-FFF2-40B4-BE49-F238E27FC236}">
                <a16:creationId xmlns:a16="http://schemas.microsoft.com/office/drawing/2014/main" xmlns="" id="{FB40D18C-7F7F-432C-9E60-81DC49BEFDB6}"/>
              </a:ext>
            </a:extLst>
          </p:cNvPr>
          <p:cNvSpPr txBox="1">
            <a:spLocks/>
          </p:cNvSpPr>
          <p:nvPr/>
        </p:nvSpPr>
        <p:spPr>
          <a:xfrm>
            <a:off x="4820443" y="1025843"/>
            <a:ext cx="5183188" cy="823912"/>
          </a:xfrm>
          <a:prstGeom prst="rect">
            <a:avLst/>
          </a:prstGeom>
        </p:spPr>
        <p:txBody>
          <a:bodyPr/>
          <a:lstStyle>
            <a:lvl1pPr marL="342892" indent="-342892" algn="l" defTabSz="457189" rtl="0" eaLnBrk="1" latinLnBrk="0" hangingPunct="1">
              <a:lnSpc>
                <a:spcPct val="110000"/>
              </a:lnSpc>
              <a:spcBef>
                <a:spcPct val="20000"/>
              </a:spcBef>
              <a:buFont typeface="Arial"/>
              <a:buChar char="•"/>
              <a:defRPr sz="3200" kern="1200">
                <a:solidFill>
                  <a:schemeClr val="bg1"/>
                </a:solidFill>
                <a:latin typeface="+mn-lt"/>
                <a:ea typeface="+mn-ea"/>
                <a:cs typeface="+mn-cs"/>
              </a:defRPr>
            </a:lvl1pPr>
            <a:lvl2pPr marL="742931" indent="-285743" algn="l" defTabSz="457189" rtl="0" eaLnBrk="1" latinLnBrk="0" hangingPunct="1">
              <a:lnSpc>
                <a:spcPct val="110000"/>
              </a:lnSpc>
              <a:spcBef>
                <a:spcPct val="20000"/>
              </a:spcBef>
              <a:buFont typeface="Arial"/>
              <a:buChar char="•"/>
              <a:defRPr sz="2800" kern="1200">
                <a:solidFill>
                  <a:schemeClr val="bg1"/>
                </a:solidFill>
                <a:latin typeface="+mn-lt"/>
                <a:ea typeface="+mn-ea"/>
                <a:cs typeface="+mn-cs"/>
              </a:defRPr>
            </a:lvl2pPr>
            <a:lvl3pPr marL="1142972" indent="-228594" algn="l" defTabSz="457189" rtl="0" eaLnBrk="1" latinLnBrk="0" hangingPunct="1">
              <a:lnSpc>
                <a:spcPct val="110000"/>
              </a:lnSpc>
              <a:spcBef>
                <a:spcPct val="20000"/>
              </a:spcBef>
              <a:buFont typeface="Arial"/>
              <a:buChar char="•"/>
              <a:defRPr sz="2400" kern="1200">
                <a:solidFill>
                  <a:schemeClr val="bg1"/>
                </a:solidFill>
                <a:latin typeface="+mn-lt"/>
                <a:ea typeface="+mn-ea"/>
                <a:cs typeface="+mn-cs"/>
              </a:defRPr>
            </a:lvl3pPr>
            <a:lvl4pPr marL="1600160" indent="-228594" algn="l" defTabSz="457189" rtl="0" eaLnBrk="1" latinLnBrk="0" hangingPunct="1">
              <a:lnSpc>
                <a:spcPct val="110000"/>
              </a:lnSpc>
              <a:spcBef>
                <a:spcPct val="20000"/>
              </a:spcBef>
              <a:buFont typeface="Arial"/>
              <a:buChar char="•"/>
              <a:defRPr sz="2000" kern="1200">
                <a:solidFill>
                  <a:schemeClr val="bg1"/>
                </a:solidFill>
                <a:latin typeface="+mn-lt"/>
                <a:ea typeface="+mn-ea"/>
                <a:cs typeface="+mn-cs"/>
              </a:defRPr>
            </a:lvl4pPr>
            <a:lvl5pPr marL="2057348" indent="-228594" algn="l" defTabSz="457189" rtl="0" eaLnBrk="1" latinLnBrk="0" hangingPunct="1">
              <a:lnSpc>
                <a:spcPct val="110000"/>
              </a:lnSpc>
              <a:spcBef>
                <a:spcPct val="20000"/>
              </a:spcBef>
              <a:buFont typeface="Arial"/>
              <a:buChar char="•"/>
              <a:defRPr sz="2000" kern="1200">
                <a:solidFill>
                  <a:schemeClr val="bg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a:t>PowerShell Core</a:t>
            </a:r>
          </a:p>
        </p:txBody>
      </p:sp>
      <p:sp>
        <p:nvSpPr>
          <p:cNvPr id="16" name="Content Placeholder 4">
            <a:extLst>
              <a:ext uri="{FF2B5EF4-FFF2-40B4-BE49-F238E27FC236}">
                <a16:creationId xmlns:a16="http://schemas.microsoft.com/office/drawing/2014/main" xmlns="" id="{34204DD8-3C61-4420-B804-ABEC351A65E3}"/>
              </a:ext>
            </a:extLst>
          </p:cNvPr>
          <p:cNvSpPr txBox="1">
            <a:spLocks/>
          </p:cNvSpPr>
          <p:nvPr/>
        </p:nvSpPr>
        <p:spPr>
          <a:xfrm>
            <a:off x="4765673" y="1676971"/>
            <a:ext cx="5183188" cy="3684588"/>
          </a:xfrm>
          <a:prstGeom prst="rect">
            <a:avLst/>
          </a:prstGeom>
        </p:spPr>
        <p:txBody>
          <a:bodyPr/>
          <a:lstStyle>
            <a:lvl1pPr marL="342892" indent="-342892" algn="l" defTabSz="457189" rtl="0" eaLnBrk="1" latinLnBrk="0" hangingPunct="1">
              <a:lnSpc>
                <a:spcPct val="110000"/>
              </a:lnSpc>
              <a:spcBef>
                <a:spcPct val="20000"/>
              </a:spcBef>
              <a:buFont typeface="Arial"/>
              <a:buChar char="•"/>
              <a:defRPr sz="3200" kern="1200">
                <a:solidFill>
                  <a:schemeClr val="bg1"/>
                </a:solidFill>
                <a:latin typeface="+mn-lt"/>
                <a:ea typeface="+mn-ea"/>
                <a:cs typeface="+mn-cs"/>
              </a:defRPr>
            </a:lvl1pPr>
            <a:lvl2pPr marL="742931" indent="-285743" algn="l" defTabSz="457189" rtl="0" eaLnBrk="1" latinLnBrk="0" hangingPunct="1">
              <a:lnSpc>
                <a:spcPct val="110000"/>
              </a:lnSpc>
              <a:spcBef>
                <a:spcPct val="20000"/>
              </a:spcBef>
              <a:buFont typeface="Arial"/>
              <a:buChar char="•"/>
              <a:defRPr sz="2800" kern="1200">
                <a:solidFill>
                  <a:schemeClr val="bg1"/>
                </a:solidFill>
                <a:latin typeface="+mn-lt"/>
                <a:ea typeface="+mn-ea"/>
                <a:cs typeface="+mn-cs"/>
              </a:defRPr>
            </a:lvl2pPr>
            <a:lvl3pPr marL="1142972" indent="-228594" algn="l" defTabSz="457189" rtl="0" eaLnBrk="1" latinLnBrk="0" hangingPunct="1">
              <a:lnSpc>
                <a:spcPct val="110000"/>
              </a:lnSpc>
              <a:spcBef>
                <a:spcPct val="20000"/>
              </a:spcBef>
              <a:buFont typeface="Arial"/>
              <a:buChar char="•"/>
              <a:defRPr sz="2400" kern="1200">
                <a:solidFill>
                  <a:schemeClr val="bg1"/>
                </a:solidFill>
                <a:latin typeface="+mn-lt"/>
                <a:ea typeface="+mn-ea"/>
                <a:cs typeface="+mn-cs"/>
              </a:defRPr>
            </a:lvl3pPr>
            <a:lvl4pPr marL="1600160" indent="-228594" algn="l" defTabSz="457189" rtl="0" eaLnBrk="1" latinLnBrk="0" hangingPunct="1">
              <a:lnSpc>
                <a:spcPct val="110000"/>
              </a:lnSpc>
              <a:spcBef>
                <a:spcPct val="20000"/>
              </a:spcBef>
              <a:buFont typeface="Arial"/>
              <a:buChar char="•"/>
              <a:defRPr sz="2000" kern="1200">
                <a:solidFill>
                  <a:schemeClr val="bg1"/>
                </a:solidFill>
                <a:latin typeface="+mn-lt"/>
                <a:ea typeface="+mn-ea"/>
                <a:cs typeface="+mn-cs"/>
              </a:defRPr>
            </a:lvl4pPr>
            <a:lvl5pPr marL="2057348" indent="-228594" algn="l" defTabSz="457189" rtl="0" eaLnBrk="1" latinLnBrk="0" hangingPunct="1">
              <a:lnSpc>
                <a:spcPct val="110000"/>
              </a:lnSpc>
              <a:spcBef>
                <a:spcPct val="20000"/>
              </a:spcBef>
              <a:buFont typeface="Arial"/>
              <a:buChar char="•"/>
              <a:defRPr sz="2000" kern="1200">
                <a:solidFill>
                  <a:schemeClr val="bg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new kid on the block</a:t>
            </a:r>
          </a:p>
          <a:p>
            <a:r>
              <a:rPr lang="en-US" sz="2400" dirty="0"/>
              <a:t>.NET Core</a:t>
            </a:r>
          </a:p>
          <a:p>
            <a:r>
              <a:rPr lang="en-US" sz="2400" dirty="0"/>
              <a:t>Cross platform</a:t>
            </a:r>
          </a:p>
          <a:p>
            <a:r>
              <a:rPr lang="en-US" sz="2400" dirty="0"/>
              <a:t>pwsh.exe</a:t>
            </a:r>
          </a:p>
          <a:p>
            <a:r>
              <a:rPr lang="en-US" sz="2400" dirty="0"/>
              <a:t>version 6 and beyond</a:t>
            </a:r>
          </a:p>
          <a:p>
            <a:r>
              <a:rPr lang="en-US" sz="2400" dirty="0"/>
              <a:t>the way forward</a:t>
            </a:r>
            <a:endParaRPr lang="en-US" sz="2800" dirty="0"/>
          </a:p>
        </p:txBody>
      </p:sp>
      <p:sp>
        <p:nvSpPr>
          <p:cNvPr id="17" name="TextBox 16">
            <a:extLst>
              <a:ext uri="{FF2B5EF4-FFF2-40B4-BE49-F238E27FC236}">
                <a16:creationId xmlns:a16="http://schemas.microsoft.com/office/drawing/2014/main" xmlns="" id="{9E171F78-BAEE-4B36-92E9-8062306CC8AD}"/>
              </a:ext>
            </a:extLst>
          </p:cNvPr>
          <p:cNvSpPr txBox="1"/>
          <p:nvPr/>
        </p:nvSpPr>
        <p:spPr>
          <a:xfrm>
            <a:off x="74612" y="4699556"/>
            <a:ext cx="5723233" cy="369332"/>
          </a:xfrm>
          <a:prstGeom prst="rect">
            <a:avLst/>
          </a:prstGeom>
          <a:noFill/>
        </p:spPr>
        <p:txBody>
          <a:bodyPr wrap="none" rtlCol="0">
            <a:spAutoFit/>
          </a:bodyPr>
          <a:lstStyle/>
          <a:p>
            <a:r>
              <a:rPr lang="en-US" dirty="0">
                <a:solidFill>
                  <a:schemeClr val="bg2">
                    <a:lumMod val="60000"/>
                    <a:lumOff val="40000"/>
                  </a:schemeClr>
                </a:solidFill>
              </a:rPr>
              <a:t>Both versions can be used side-by-side on the same system</a:t>
            </a:r>
          </a:p>
        </p:txBody>
      </p:sp>
    </p:spTree>
    <p:extLst>
      <p:ext uri="{BB962C8B-B14F-4D97-AF65-F5344CB8AC3E}">
        <p14:creationId xmlns:p14="http://schemas.microsoft.com/office/powerpoint/2010/main" val="456980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PowerShell Core is upon us!</a:t>
            </a:r>
            <a:endParaRPr lang="it-IT" dirty="0"/>
          </a:p>
        </p:txBody>
      </p:sp>
      <p:sp>
        <p:nvSpPr>
          <p:cNvPr id="6" name="Content Placeholder 7">
            <a:extLst>
              <a:ext uri="{FF2B5EF4-FFF2-40B4-BE49-F238E27FC236}">
                <a16:creationId xmlns:a16="http://schemas.microsoft.com/office/drawing/2014/main" xmlns="" id="{09A0D381-E9B2-4C22-B33D-048B7ED04DB2}"/>
              </a:ext>
            </a:extLst>
          </p:cNvPr>
          <p:cNvSpPr>
            <a:spLocks noGrp="1"/>
          </p:cNvSpPr>
          <p:nvPr>
            <p:ph idx="1"/>
          </p:nvPr>
        </p:nvSpPr>
        <p:spPr>
          <a:xfrm>
            <a:off x="457200" y="1266825"/>
            <a:ext cx="8588375" cy="3732213"/>
          </a:xfrm>
        </p:spPr>
        <p:txBody>
          <a:bodyPr>
            <a:normAutofit lnSpcReduction="10000"/>
          </a:bodyPr>
          <a:lstStyle/>
          <a:p>
            <a:r>
              <a:rPr lang="en-US" sz="2800" dirty="0"/>
              <a:t>PowerShell Core 6.0 was released in January of 2018</a:t>
            </a:r>
          </a:p>
          <a:p>
            <a:r>
              <a:rPr lang="en-US" sz="2800" dirty="0"/>
              <a:t>Currently at version 6.1.0</a:t>
            </a:r>
          </a:p>
          <a:p>
            <a:r>
              <a:rPr lang="en-US" sz="2800" dirty="0"/>
              <a:t>Cross-platform: Windows, macOS and Linux</a:t>
            </a:r>
          </a:p>
          <a:p>
            <a:endParaRPr lang="en-US" altLang="en-US" sz="2800" dirty="0">
              <a:solidFill>
                <a:schemeClr val="tx1"/>
              </a:solidFill>
              <a:latin typeface="Consolas" panose="020B0609020204030204" pitchFamily="49" charset="0"/>
            </a:endParaRPr>
          </a:p>
          <a:p>
            <a:pPr marL="0" indent="0">
              <a:buNone/>
            </a:pPr>
            <a:r>
              <a:rPr lang="en-US" altLang="en-US" sz="2800" dirty="0">
                <a:solidFill>
                  <a:schemeClr val="tx1"/>
                </a:solidFill>
                <a:latin typeface="Consolas" panose="020B0609020204030204" pitchFamily="49" charset="0"/>
              </a:rPr>
              <a:t>   </a:t>
            </a:r>
            <a:br>
              <a:rPr lang="en-US" altLang="en-US" sz="2800" dirty="0">
                <a:solidFill>
                  <a:schemeClr val="tx1"/>
                </a:solidFill>
                <a:latin typeface="Consolas" panose="020B0609020204030204" pitchFamily="49" charset="0"/>
              </a:rPr>
            </a:br>
            <a:endParaRPr lang="en-US" altLang="en-US" sz="2800" dirty="0">
              <a:solidFill>
                <a:schemeClr val="tx1"/>
              </a:solidFill>
              <a:latin typeface="Consolas" panose="020B0609020204030204" pitchFamily="49" charset="0"/>
            </a:endParaRPr>
          </a:p>
          <a:p>
            <a:pPr marL="0" indent="0">
              <a:buNone/>
            </a:pPr>
            <a:r>
              <a:rPr lang="en-US" altLang="en-US" sz="2800" dirty="0">
                <a:solidFill>
                  <a:schemeClr val="tx1"/>
                </a:solidFill>
                <a:latin typeface="Consolas" panose="020B0609020204030204" pitchFamily="49" charset="0"/>
              </a:rPr>
              <a:t>   </a:t>
            </a:r>
            <a:r>
              <a:rPr lang="en-US" altLang="en-US" sz="2800" dirty="0" err="1">
                <a:latin typeface="Consolas" panose="020B0609020204030204" pitchFamily="49" charset="0"/>
              </a:rPr>
              <a:t>sudo</a:t>
            </a:r>
            <a:r>
              <a:rPr lang="en-US" altLang="en-US" sz="2800" dirty="0">
                <a:latin typeface="Consolas" panose="020B0609020204030204" pitchFamily="49" charset="0"/>
              </a:rPr>
              <a:t> apt-get install </a:t>
            </a:r>
            <a:r>
              <a:rPr lang="en-US" altLang="en-US" sz="2800" dirty="0" err="1">
                <a:latin typeface="Consolas" panose="020B0609020204030204" pitchFamily="49" charset="0"/>
              </a:rPr>
              <a:t>powershell</a:t>
            </a:r>
            <a:r>
              <a:rPr lang="en-US" altLang="en-US" sz="1600" dirty="0">
                <a:latin typeface="Consolas" panose="020B0609020204030204" pitchFamily="49" charset="0"/>
              </a:rPr>
              <a:t> </a:t>
            </a:r>
            <a:endParaRPr lang="en-US" altLang="en-US" sz="5400" dirty="0">
              <a:latin typeface="Consolas" panose="020B0609020204030204" pitchFamily="49" charset="0"/>
            </a:endParaRPr>
          </a:p>
          <a:p>
            <a:endParaRPr lang="en-US" sz="2800" dirty="0"/>
          </a:p>
        </p:txBody>
      </p:sp>
      <p:pic>
        <p:nvPicPr>
          <p:cNvPr id="7" name="Content Placeholder 4" descr="A picture containing object&#10;&#10;Description generated with very high confidence">
            <a:extLst>
              <a:ext uri="{FF2B5EF4-FFF2-40B4-BE49-F238E27FC236}">
                <a16:creationId xmlns:a16="http://schemas.microsoft.com/office/drawing/2014/main" xmlns="" id="{87504FF3-E521-4F1A-9136-90C63B691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24" y="4140750"/>
            <a:ext cx="709063" cy="709063"/>
          </a:xfrm>
          <a:prstGeom prst="rect">
            <a:avLst/>
          </a:prstGeom>
        </p:spPr>
      </p:pic>
    </p:spTree>
    <p:extLst>
      <p:ext uri="{BB962C8B-B14F-4D97-AF65-F5344CB8AC3E}">
        <p14:creationId xmlns:p14="http://schemas.microsoft.com/office/powerpoint/2010/main" val="1907943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t-IT" dirty="0"/>
              <a:t>PowerShell Core</a:t>
            </a:r>
          </a:p>
        </p:txBody>
      </p:sp>
      <p:sp>
        <p:nvSpPr>
          <p:cNvPr id="5" name="Content Placeholder 4"/>
          <p:cNvSpPr>
            <a:spLocks noGrp="1"/>
          </p:cNvSpPr>
          <p:nvPr>
            <p:ph idx="1"/>
          </p:nvPr>
        </p:nvSpPr>
        <p:spPr/>
        <p:txBody>
          <a:bodyPr/>
          <a:lstStyle/>
          <a:p>
            <a:endParaRPr lang="it-IT"/>
          </a:p>
        </p:txBody>
      </p:sp>
      <p:pic>
        <p:nvPicPr>
          <p:cNvPr id="2" name="Picture 1">
            <a:extLst>
              <a:ext uri="{FF2B5EF4-FFF2-40B4-BE49-F238E27FC236}">
                <a16:creationId xmlns:a16="http://schemas.microsoft.com/office/drawing/2014/main" xmlns="" id="{11656148-EADA-4AEE-843F-41321B499864}"/>
              </a:ext>
            </a:extLst>
          </p:cNvPr>
          <p:cNvPicPr>
            <a:picLocks noChangeAspect="1"/>
          </p:cNvPicPr>
          <p:nvPr/>
        </p:nvPicPr>
        <p:blipFill>
          <a:blip r:embed="rId2"/>
          <a:stretch>
            <a:fillRect/>
          </a:stretch>
        </p:blipFill>
        <p:spPr>
          <a:xfrm>
            <a:off x="463551" y="1266574"/>
            <a:ext cx="5695949" cy="3751202"/>
          </a:xfrm>
          <a:prstGeom prst="rect">
            <a:avLst/>
          </a:prstGeom>
        </p:spPr>
      </p:pic>
    </p:spTree>
    <p:extLst>
      <p:ext uri="{BB962C8B-B14F-4D97-AF65-F5344CB8AC3E}">
        <p14:creationId xmlns:p14="http://schemas.microsoft.com/office/powerpoint/2010/main" val="2262574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it-IT" dirty="0"/>
              <a:t>Windows PowerShell</a:t>
            </a:r>
          </a:p>
        </p:txBody>
      </p:sp>
      <p:sp>
        <p:nvSpPr>
          <p:cNvPr id="5" name="Content Placeholder 4"/>
          <p:cNvSpPr>
            <a:spLocks noGrp="1"/>
          </p:cNvSpPr>
          <p:nvPr>
            <p:ph idx="1"/>
          </p:nvPr>
        </p:nvSpPr>
        <p:spPr/>
        <p:txBody>
          <a:bodyPr/>
          <a:lstStyle/>
          <a:p>
            <a:endParaRPr lang="it-IT"/>
          </a:p>
        </p:txBody>
      </p:sp>
      <p:pic>
        <p:nvPicPr>
          <p:cNvPr id="2" name="Picture 1">
            <a:extLst>
              <a:ext uri="{FF2B5EF4-FFF2-40B4-BE49-F238E27FC236}">
                <a16:creationId xmlns:a16="http://schemas.microsoft.com/office/drawing/2014/main" xmlns="" id="{1F2BE137-9971-4DB1-9FC4-0291FC45D1C0}"/>
              </a:ext>
            </a:extLst>
          </p:cNvPr>
          <p:cNvPicPr>
            <a:picLocks noChangeAspect="1"/>
          </p:cNvPicPr>
          <p:nvPr/>
        </p:nvPicPr>
        <p:blipFill>
          <a:blip r:embed="rId2"/>
          <a:stretch>
            <a:fillRect/>
          </a:stretch>
        </p:blipFill>
        <p:spPr>
          <a:xfrm>
            <a:off x="457201" y="1550792"/>
            <a:ext cx="6325483" cy="2791215"/>
          </a:xfrm>
          <a:prstGeom prst="rect">
            <a:avLst/>
          </a:prstGeom>
        </p:spPr>
      </p:pic>
    </p:spTree>
    <p:extLst>
      <p:ext uri="{BB962C8B-B14F-4D97-AF65-F5344CB8AC3E}">
        <p14:creationId xmlns:p14="http://schemas.microsoft.com/office/powerpoint/2010/main" val="4029823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spoc14_16-9">
  <a:themeElements>
    <a:clrScheme name="Custom 7">
      <a:dk1>
        <a:srgbClr val="000000"/>
      </a:dk1>
      <a:lt1>
        <a:sysClr val="window" lastClr="FFFFFF"/>
      </a:lt1>
      <a:dk2>
        <a:srgbClr val="125DB6"/>
      </a:dk2>
      <a:lt2>
        <a:srgbClr val="C4C4C4"/>
      </a:lt2>
      <a:accent1>
        <a:srgbClr val="4F81BD"/>
      </a:accent1>
      <a:accent2>
        <a:srgbClr val="C0504D"/>
      </a:accent2>
      <a:accent3>
        <a:srgbClr val="9BBB59"/>
      </a:accent3>
      <a:accent4>
        <a:srgbClr val="8064A2"/>
      </a:accent4>
      <a:accent5>
        <a:srgbClr val="4BACC6"/>
      </a:accent5>
      <a:accent6>
        <a:srgbClr val="F79646"/>
      </a:accent6>
      <a:hlink>
        <a:srgbClr val="441752"/>
      </a:hlink>
      <a:folHlink>
        <a:srgbClr val="44175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PSMilan2018.potx" id="{522ADFE6-073B-4ABB-A83F-1AF1C7AAF6A5}" vid="{7FA8B53D-D31E-4D37-987E-30F925ABD2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C3E341301C1A94DB1181F9A4C14783B" ma:contentTypeVersion="2" ma:contentTypeDescription="Creare un nuovo documento." ma:contentTypeScope="" ma:versionID="f41304e503b304dec546fba7ef9890e7">
  <xsd:schema xmlns:xsd="http://www.w3.org/2001/XMLSchema" xmlns:xs="http://www.w3.org/2001/XMLSchema" xmlns:p="http://schemas.microsoft.com/office/2006/metadata/properties" xmlns:ns2="343370a7-9e9b-4c67-a892-af14309ed55a" targetNamespace="http://schemas.microsoft.com/office/2006/metadata/properties" ma:root="true" ma:fieldsID="123d47d7c143e4caa0dee9ac0262d008" ns2:_="">
    <xsd:import namespace="343370a7-9e9b-4c67-a892-af14309ed55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3370a7-9e9b-4c67-a892-af14309ed55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11AF9F6-3167-4763-BE9D-104A00360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3370a7-9e9b-4c67-a892-af14309ed5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2F8A8D0-D19B-4E81-A7D9-0B907B7873FD}">
  <ds:schemaRefs>
    <ds:schemaRef ds:uri="http://schemas.microsoft.com/sharepoint/v3/contenttype/forms"/>
  </ds:schemaRefs>
</ds:datastoreItem>
</file>

<file path=customXml/itemProps3.xml><?xml version="1.0" encoding="utf-8"?>
<ds:datastoreItem xmlns:ds="http://schemas.openxmlformats.org/officeDocument/2006/customXml" ds:itemID="{D2801FB4-43F2-429A-81D2-9B703D7F74D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244</TotalTime>
  <Words>1014</Words>
  <Application>Microsoft Office PowerPoint</Application>
  <PresentationFormat>On-screen Show (16:9)</PresentationFormat>
  <Paragraphs>402</Paragraphs>
  <Slides>31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Consolas</vt:lpstr>
      <vt:lpstr>Segoe</vt:lpstr>
      <vt:lpstr>Segoe UI</vt:lpstr>
      <vt:lpstr>Segoe UI Light</vt:lpstr>
      <vt:lpstr>spoc14_16-9</vt:lpstr>
      <vt:lpstr>Who this talk is for… </vt:lpstr>
      <vt:lpstr>Agenda</vt:lpstr>
      <vt:lpstr>Using PowerShell</vt:lpstr>
      <vt:lpstr>PowerShell you say?</vt:lpstr>
      <vt:lpstr>Sharing is Caring</vt:lpstr>
      <vt:lpstr>There’s two versions of PowerShell</vt:lpstr>
      <vt:lpstr>PowerShell Core is upon us!</vt:lpstr>
      <vt:lpstr>PowerShell Core</vt:lpstr>
      <vt:lpstr>Windows PowerShell</vt:lpstr>
      <vt:lpstr>PowerShell hosts &amp; editors</vt:lpstr>
      <vt:lpstr>Visual Studio Code for authoring &amp; debugging</vt:lpstr>
      <vt:lpstr>PowerPoint Presentation</vt:lpstr>
      <vt:lpstr>Working with Modules 101</vt:lpstr>
      <vt:lpstr>Working with Modules 101 - Community</vt:lpstr>
      <vt:lpstr>PowerShell and Office 365</vt:lpstr>
      <vt:lpstr>Office 365 PowerShell Overview</vt:lpstr>
      <vt:lpstr>Flow &amp; PowerApps (preview)</vt:lpstr>
      <vt:lpstr>Prerequisites</vt:lpstr>
      <vt:lpstr>Installing remaining modules</vt:lpstr>
      <vt:lpstr>…or use the power of community!</vt:lpstr>
      <vt:lpstr>When to use which module?</vt:lpstr>
      <vt:lpstr>What about SharePoint?</vt:lpstr>
      <vt:lpstr>SharePoint Online PowerShell vs PNP</vt:lpstr>
      <vt:lpstr>300+ Commandlets</vt:lpstr>
      <vt:lpstr>Commandlet categories</vt:lpstr>
      <vt:lpstr>Alternative to PowerShell</vt:lpstr>
      <vt:lpstr>What, no PowerShell?</vt:lpstr>
      <vt:lpstr>PowerPoint Presentation</vt:lpstr>
      <vt:lpstr>PowerPoint Presentation</vt:lpstr>
      <vt:lpstr>PowerPoint Presentation</vt:lpstr>
      <vt:lpstr>PowerPoint Presentation</vt:lpstr>
    </vt:vector>
  </TitlesOfParts>
  <Company>SPS Events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 Martens</dc:creator>
  <cp:keywords>SPS Florence 2015</cp:keywords>
  <cp:lastModifiedBy>Jayabalan, Ashok Kumar</cp:lastModifiedBy>
  <cp:revision>3</cp:revision>
  <dcterms:created xsi:type="dcterms:W3CDTF">2018-10-01T07:55:58Z</dcterms:created>
  <dcterms:modified xsi:type="dcterms:W3CDTF">2019-12-18T11:05:26Z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0x0101008C3E341301C1A94DB1181F9A4C14783B</vt:lpwstr>
  </property>
</Properties>
</file>